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1"/>
  </p:notesMasterIdLst>
  <p:sldIdLst>
    <p:sldId id="427" r:id="rId3"/>
    <p:sldId id="305" r:id="rId4"/>
    <p:sldId id="306" r:id="rId5"/>
    <p:sldId id="257" r:id="rId6"/>
    <p:sldId id="259" r:id="rId7"/>
    <p:sldId id="258" r:id="rId8"/>
    <p:sldId id="304" r:id="rId9"/>
    <p:sldId id="260" r:id="rId10"/>
    <p:sldId id="261" r:id="rId11"/>
    <p:sldId id="284" r:id="rId12"/>
    <p:sldId id="283" r:id="rId13"/>
    <p:sldId id="262" r:id="rId14"/>
    <p:sldId id="307" r:id="rId15"/>
    <p:sldId id="263" r:id="rId16"/>
    <p:sldId id="285" r:id="rId17"/>
    <p:sldId id="287" r:id="rId18"/>
    <p:sldId id="266" r:id="rId19"/>
    <p:sldId id="288" r:id="rId20"/>
    <p:sldId id="289" r:id="rId21"/>
    <p:sldId id="281" r:id="rId22"/>
    <p:sldId id="301" r:id="rId23"/>
    <p:sldId id="300" r:id="rId24"/>
    <p:sldId id="290" r:id="rId25"/>
    <p:sldId id="282" r:id="rId26"/>
    <p:sldId id="291" r:id="rId27"/>
    <p:sldId id="293" r:id="rId28"/>
    <p:sldId id="294" r:id="rId29"/>
    <p:sldId id="274" r:id="rId30"/>
    <p:sldId id="271" r:id="rId31"/>
    <p:sldId id="295" r:id="rId32"/>
    <p:sldId id="296" r:id="rId33"/>
    <p:sldId id="292" r:id="rId34"/>
    <p:sldId id="297" r:id="rId35"/>
    <p:sldId id="299" r:id="rId36"/>
    <p:sldId id="298" r:id="rId37"/>
    <p:sldId id="302" r:id="rId38"/>
    <p:sldId id="303" r:id="rId39"/>
    <p:sldId id="276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000"/>
    <a:srgbClr val="EDEDED"/>
    <a:srgbClr val="F3A672"/>
    <a:srgbClr val="787878"/>
    <a:srgbClr val="797979"/>
    <a:srgbClr val="FFFFFF"/>
    <a:srgbClr val="85609F"/>
    <a:srgbClr val="B05357"/>
    <a:srgbClr val="488970"/>
    <a:srgbClr val="7143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2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3B7F66-C066-41C0-880B-E629A33F6A08}" type="doc">
      <dgm:prSet loTypeId="urn:microsoft.com/office/officeart/2005/8/layout/chevron2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FB7170A-5F2E-4336-B2A3-39AA585C7073}">
      <dgm:prSet phldrT="[Текст]" custT="1"/>
      <dgm:spPr/>
      <dgm:t>
        <a:bodyPr/>
        <a:lstStyle/>
        <a:p>
          <a:r>
            <a:rPr lang="tk-TM" sz="2400" b="1" i="1" dirty="0">
              <a:solidFill>
                <a:schemeClr val="accent6">
                  <a:lumMod val="75000"/>
                </a:schemeClr>
              </a:solidFill>
            </a:rPr>
            <a:t>Obýektiw</a:t>
          </a:r>
        </a:p>
        <a:p>
          <a:r>
            <a:rPr lang="tk-TM" sz="2400" b="1" i="1" dirty="0">
              <a:solidFill>
                <a:schemeClr val="accent6">
                  <a:lumMod val="75000"/>
                </a:schemeClr>
              </a:solidFill>
            </a:rPr>
            <a:t>barlaglar</a:t>
          </a:r>
          <a:endParaRPr lang="ru-RU" sz="2400" b="1" i="1" dirty="0">
            <a:solidFill>
              <a:schemeClr val="accent6">
                <a:lumMod val="75000"/>
              </a:schemeClr>
            </a:solidFill>
          </a:endParaRPr>
        </a:p>
      </dgm:t>
    </dgm:pt>
    <dgm:pt modelId="{2A3916C4-0FA4-4EB9-BA3A-130EC5DECF23}" type="parTrans" cxnId="{B503810D-A22F-4A40-A568-457F295292ED}">
      <dgm:prSet/>
      <dgm:spPr/>
      <dgm:t>
        <a:bodyPr/>
        <a:lstStyle/>
        <a:p>
          <a:endParaRPr lang="ru-RU"/>
        </a:p>
      </dgm:t>
    </dgm:pt>
    <dgm:pt modelId="{4FDAE3BB-883D-4113-A468-A39FA231A1DA}" type="sibTrans" cxnId="{B503810D-A22F-4A40-A568-457F295292ED}">
      <dgm:prSet/>
      <dgm:spPr/>
      <dgm:t>
        <a:bodyPr/>
        <a:lstStyle/>
        <a:p>
          <a:endParaRPr lang="ru-RU"/>
        </a:p>
      </dgm:t>
    </dgm:pt>
    <dgm:pt modelId="{1EC50E62-F626-4AF0-A526-9EB945F50BD4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Palpasiýa</a:t>
          </a:r>
          <a:endParaRPr lang="ru-RU" sz="2000" b="1" i="1" dirty="0"/>
        </a:p>
      </dgm:t>
    </dgm:pt>
    <dgm:pt modelId="{2DA52453-41EA-45FF-8F5D-BEF8FF239880}" type="parTrans" cxnId="{F1B59D9C-2414-419E-B03F-65D8B6E5A2EB}">
      <dgm:prSet/>
      <dgm:spPr/>
      <dgm:t>
        <a:bodyPr/>
        <a:lstStyle/>
        <a:p>
          <a:endParaRPr lang="ru-RU"/>
        </a:p>
      </dgm:t>
    </dgm:pt>
    <dgm:pt modelId="{8ED9A68B-7A6B-44A6-A019-61B8533F3D56}" type="sibTrans" cxnId="{F1B59D9C-2414-419E-B03F-65D8B6E5A2EB}">
      <dgm:prSet/>
      <dgm:spPr/>
      <dgm:t>
        <a:bodyPr/>
        <a:lstStyle/>
        <a:p>
          <a:endParaRPr lang="ru-RU"/>
        </a:p>
      </dgm:t>
    </dgm:pt>
    <dgm:pt modelId="{867B939E-0179-442E-ACFB-C2FF7ED918D3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Auskultasiýa</a:t>
          </a:r>
          <a:endParaRPr lang="ru-RU" sz="2000" b="1" i="1" dirty="0"/>
        </a:p>
      </dgm:t>
    </dgm:pt>
    <dgm:pt modelId="{CE1766A4-A8A3-4616-91E0-8EAC23780138}" type="parTrans" cxnId="{9914E54E-0E30-4F97-AB01-65487F6B6C62}">
      <dgm:prSet/>
      <dgm:spPr/>
      <dgm:t>
        <a:bodyPr/>
        <a:lstStyle/>
        <a:p>
          <a:endParaRPr lang="ru-RU"/>
        </a:p>
      </dgm:t>
    </dgm:pt>
    <dgm:pt modelId="{45328E1A-B4A3-4381-8FCD-F5767210B071}" type="sibTrans" cxnId="{9914E54E-0E30-4F97-AB01-65487F6B6C62}">
      <dgm:prSet/>
      <dgm:spPr/>
      <dgm:t>
        <a:bodyPr/>
        <a:lstStyle/>
        <a:p>
          <a:endParaRPr lang="ru-RU"/>
        </a:p>
      </dgm:t>
    </dgm:pt>
    <dgm:pt modelId="{5F7CB037-2D71-4C4B-8B05-7AFDFA3246DD}">
      <dgm:prSet phldrT="[Текст]" custT="1"/>
      <dgm:spPr/>
      <dgm:t>
        <a:bodyPr/>
        <a:lstStyle/>
        <a:p>
          <a:r>
            <a:rPr lang="tk-TM" sz="2400" b="1" i="1" dirty="0">
              <a:solidFill>
                <a:schemeClr val="accent1">
                  <a:lumMod val="75000"/>
                </a:schemeClr>
              </a:solidFill>
            </a:rPr>
            <a:t>Gural</a:t>
          </a:r>
        </a:p>
        <a:p>
          <a:r>
            <a:rPr lang="tk-TM" sz="2400" b="1" i="1" dirty="0">
              <a:solidFill>
                <a:schemeClr val="accent1">
                  <a:lumMod val="75000"/>
                </a:schemeClr>
              </a:solidFill>
            </a:rPr>
            <a:t>barlaglar</a:t>
          </a:r>
          <a:endParaRPr lang="ru-RU" sz="2400" b="1" i="1" dirty="0">
            <a:solidFill>
              <a:schemeClr val="accent1">
                <a:lumMod val="75000"/>
              </a:schemeClr>
            </a:solidFill>
          </a:endParaRPr>
        </a:p>
      </dgm:t>
    </dgm:pt>
    <dgm:pt modelId="{92DD4151-6EA2-47DF-86A2-F50D8C0396BD}" type="parTrans" cxnId="{70A972D6-4FBC-4C69-981B-29CA594031C1}">
      <dgm:prSet/>
      <dgm:spPr/>
      <dgm:t>
        <a:bodyPr/>
        <a:lstStyle/>
        <a:p>
          <a:endParaRPr lang="ru-RU"/>
        </a:p>
      </dgm:t>
    </dgm:pt>
    <dgm:pt modelId="{A3A65489-53F2-460C-BCDE-95008E659796}" type="sibTrans" cxnId="{70A972D6-4FBC-4C69-981B-29CA594031C1}">
      <dgm:prSet/>
      <dgm:spPr/>
      <dgm:t>
        <a:bodyPr/>
        <a:lstStyle/>
        <a:p>
          <a:endParaRPr lang="ru-RU"/>
        </a:p>
      </dgm:t>
    </dgm:pt>
    <dgm:pt modelId="{D328780A-F21A-43EE-BBC2-327BCDEF962D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Angiografiýa</a:t>
          </a:r>
          <a:endParaRPr lang="ru-RU" sz="2000" b="1" i="1" dirty="0"/>
        </a:p>
      </dgm:t>
    </dgm:pt>
    <dgm:pt modelId="{3E5D3EB7-1D65-4949-87F1-CC6B6DA39F99}" type="parTrans" cxnId="{30D08624-E422-45A2-82C8-026C5116FA61}">
      <dgm:prSet/>
      <dgm:spPr/>
      <dgm:t>
        <a:bodyPr/>
        <a:lstStyle/>
        <a:p>
          <a:endParaRPr lang="ru-RU"/>
        </a:p>
      </dgm:t>
    </dgm:pt>
    <dgm:pt modelId="{41908E34-1FA8-4EC1-8377-34F610203F0B}" type="sibTrans" cxnId="{30D08624-E422-45A2-82C8-026C5116FA61}">
      <dgm:prSet/>
      <dgm:spPr/>
      <dgm:t>
        <a:bodyPr/>
        <a:lstStyle/>
        <a:p>
          <a:endParaRPr lang="ru-RU"/>
        </a:p>
      </dgm:t>
    </dgm:pt>
    <dgm:pt modelId="{881866DF-4304-4B5B-B3D9-9A486395C645}">
      <dgm:prSet phldrT="[Текст]" custT="1"/>
      <dgm:spPr/>
      <dgm:t>
        <a:bodyPr/>
        <a:lstStyle/>
        <a:p>
          <a:r>
            <a:rPr lang="tk-TM" sz="2400" b="1" i="1" dirty="0">
              <a:solidFill>
                <a:srgbClr val="FFFF00"/>
              </a:solidFill>
            </a:rPr>
            <a:t>Laborator</a:t>
          </a:r>
        </a:p>
        <a:p>
          <a:r>
            <a:rPr lang="tk-TM" sz="2400" b="1" i="1" dirty="0">
              <a:solidFill>
                <a:srgbClr val="FFFF00"/>
              </a:solidFill>
            </a:rPr>
            <a:t>barlaglar</a:t>
          </a:r>
          <a:endParaRPr lang="ru-RU" sz="2400" b="1" i="1" dirty="0">
            <a:solidFill>
              <a:srgbClr val="FFFF00"/>
            </a:solidFill>
          </a:endParaRPr>
        </a:p>
      </dgm:t>
    </dgm:pt>
    <dgm:pt modelId="{AF52A903-7931-4F21-A324-F5D58D0EE171}" type="parTrans" cxnId="{A8C3DD61-D402-49EC-AB08-C1576F4A397D}">
      <dgm:prSet/>
      <dgm:spPr/>
      <dgm:t>
        <a:bodyPr/>
        <a:lstStyle/>
        <a:p>
          <a:endParaRPr lang="ru-RU"/>
        </a:p>
      </dgm:t>
    </dgm:pt>
    <dgm:pt modelId="{C4C105E0-BA1F-4F11-99A4-D6EA1285F3D8}" type="sibTrans" cxnId="{A8C3DD61-D402-49EC-AB08-C1576F4A397D}">
      <dgm:prSet/>
      <dgm:spPr/>
      <dgm:t>
        <a:bodyPr/>
        <a:lstStyle/>
        <a:p>
          <a:endParaRPr lang="ru-RU"/>
        </a:p>
      </dgm:t>
    </dgm:pt>
    <dgm:pt modelId="{B4C3FBC8-E4E7-4B35-9327-1625352CF7ED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Holesterin</a:t>
          </a:r>
          <a:endParaRPr lang="ru-RU" sz="2000" b="1" i="1" dirty="0"/>
        </a:p>
      </dgm:t>
    </dgm:pt>
    <dgm:pt modelId="{90A3CB49-5E1D-4041-AD6C-A61857D17968}" type="parTrans" cxnId="{09A4B1AD-B762-41BF-916B-6F2AF34247F1}">
      <dgm:prSet/>
      <dgm:spPr/>
      <dgm:t>
        <a:bodyPr/>
        <a:lstStyle/>
        <a:p>
          <a:endParaRPr lang="ru-RU"/>
        </a:p>
      </dgm:t>
    </dgm:pt>
    <dgm:pt modelId="{CD43F9F4-7578-457F-B9BA-561EB0B15867}" type="sibTrans" cxnId="{09A4B1AD-B762-41BF-916B-6F2AF34247F1}">
      <dgm:prSet/>
      <dgm:spPr/>
      <dgm:t>
        <a:bodyPr/>
        <a:lstStyle/>
        <a:p>
          <a:endParaRPr lang="ru-RU"/>
        </a:p>
      </dgm:t>
    </dgm:pt>
    <dgm:pt modelId="{C8209FCD-30CB-4382-ADCB-57BF982743D9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Perkussiýa</a:t>
          </a:r>
          <a:endParaRPr lang="ru-RU" sz="2000" b="1" i="1" dirty="0"/>
        </a:p>
      </dgm:t>
    </dgm:pt>
    <dgm:pt modelId="{FB5A4444-FC54-44CB-B166-ADD60A6AF64F}" type="parTrans" cxnId="{CE6A8B76-08A1-4F1F-97B2-D127C74E4F70}">
      <dgm:prSet/>
      <dgm:spPr/>
      <dgm:t>
        <a:bodyPr/>
        <a:lstStyle/>
        <a:p>
          <a:endParaRPr lang="ru-RU"/>
        </a:p>
      </dgm:t>
    </dgm:pt>
    <dgm:pt modelId="{DD808555-22ED-430C-8058-B9D49314A0C4}" type="sibTrans" cxnId="{CE6A8B76-08A1-4F1F-97B2-D127C74E4F70}">
      <dgm:prSet/>
      <dgm:spPr/>
      <dgm:t>
        <a:bodyPr/>
        <a:lstStyle/>
        <a:p>
          <a:endParaRPr lang="ru-RU"/>
        </a:p>
      </dgm:t>
    </dgm:pt>
    <dgm:pt modelId="{CD0B233F-7F28-4D16-B3EF-F93E6A5FCDEE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Dopplerografiýa</a:t>
          </a:r>
          <a:endParaRPr lang="ru-RU" sz="2000" b="1" i="1" dirty="0"/>
        </a:p>
      </dgm:t>
    </dgm:pt>
    <dgm:pt modelId="{A809237D-E9DA-4A2C-BEC2-457B99312DE2}" type="parTrans" cxnId="{48F7C415-5382-4F26-B004-1C9C9FA9BCD4}">
      <dgm:prSet/>
      <dgm:spPr/>
      <dgm:t>
        <a:bodyPr/>
        <a:lstStyle/>
        <a:p>
          <a:endParaRPr lang="ru-RU"/>
        </a:p>
      </dgm:t>
    </dgm:pt>
    <dgm:pt modelId="{F6C1E373-8314-4C86-8469-B4C8DF9710B6}" type="sibTrans" cxnId="{48F7C415-5382-4F26-B004-1C9C9FA9BCD4}">
      <dgm:prSet/>
      <dgm:spPr/>
      <dgm:t>
        <a:bodyPr/>
        <a:lstStyle/>
        <a:p>
          <a:endParaRPr lang="ru-RU"/>
        </a:p>
      </dgm:t>
    </dgm:pt>
    <dgm:pt modelId="{B3AE7C4B-BE08-428D-A720-0DB7AC94B8FB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KT, MRT, PET-KT</a:t>
          </a:r>
          <a:endParaRPr lang="ru-RU" sz="2000" b="1" i="1" dirty="0"/>
        </a:p>
      </dgm:t>
    </dgm:pt>
    <dgm:pt modelId="{8BB0EB56-B59B-4B3B-8DC4-8F26DE637596}" type="parTrans" cxnId="{FF67B009-7F35-4F90-938A-72E826779EBF}">
      <dgm:prSet/>
      <dgm:spPr/>
      <dgm:t>
        <a:bodyPr/>
        <a:lstStyle/>
        <a:p>
          <a:endParaRPr lang="ru-RU"/>
        </a:p>
      </dgm:t>
    </dgm:pt>
    <dgm:pt modelId="{AB6B45B9-F05B-4683-B717-337BB2C16528}" type="sibTrans" cxnId="{FF67B009-7F35-4F90-938A-72E826779EBF}">
      <dgm:prSet/>
      <dgm:spPr/>
      <dgm:t>
        <a:bodyPr/>
        <a:lstStyle/>
        <a:p>
          <a:endParaRPr lang="ru-RU"/>
        </a:p>
      </dgm:t>
    </dgm:pt>
    <dgm:pt modelId="{67F5597C-7CFF-4867-9030-414A2A3E4925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Trigleserid</a:t>
          </a:r>
          <a:endParaRPr lang="ru-RU" sz="2000" b="1" i="1" dirty="0"/>
        </a:p>
      </dgm:t>
    </dgm:pt>
    <dgm:pt modelId="{E5660914-F522-427A-A236-E3BA4FEA7F5D}" type="parTrans" cxnId="{5723A4B8-5098-4F1D-8696-C2FA5F8AAED3}">
      <dgm:prSet/>
      <dgm:spPr/>
      <dgm:t>
        <a:bodyPr/>
        <a:lstStyle/>
        <a:p>
          <a:endParaRPr lang="ru-RU"/>
        </a:p>
      </dgm:t>
    </dgm:pt>
    <dgm:pt modelId="{AD4D9BAD-5033-4CEE-8407-C010D2031E87}" type="sibTrans" cxnId="{5723A4B8-5098-4F1D-8696-C2FA5F8AAED3}">
      <dgm:prSet/>
      <dgm:spPr/>
      <dgm:t>
        <a:bodyPr/>
        <a:lstStyle/>
        <a:p>
          <a:endParaRPr lang="ru-RU"/>
        </a:p>
      </dgm:t>
    </dgm:pt>
    <dgm:pt modelId="{5E4041B9-B7CE-4FFE-BB5C-5CB7A2D23999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HDLP</a:t>
          </a:r>
          <a:endParaRPr lang="ru-RU" sz="2000" b="1" i="1" dirty="0"/>
        </a:p>
      </dgm:t>
    </dgm:pt>
    <dgm:pt modelId="{F3286258-C916-464C-B0D3-2C51CEE8EE19}" type="parTrans" cxnId="{E629A9E6-4DFC-4020-9382-100F994A8EA5}">
      <dgm:prSet/>
      <dgm:spPr/>
      <dgm:t>
        <a:bodyPr/>
        <a:lstStyle/>
        <a:p>
          <a:endParaRPr lang="ru-RU"/>
        </a:p>
      </dgm:t>
    </dgm:pt>
    <dgm:pt modelId="{37206C6F-5A38-4162-AAE5-3EF46B38727A}" type="sibTrans" cxnId="{E629A9E6-4DFC-4020-9382-100F994A8EA5}">
      <dgm:prSet/>
      <dgm:spPr/>
      <dgm:t>
        <a:bodyPr/>
        <a:lstStyle/>
        <a:p>
          <a:endParaRPr lang="ru-RU"/>
        </a:p>
      </dgm:t>
    </dgm:pt>
    <dgm:pt modelId="{A1E21824-9487-43C5-9C6E-07CC339E663C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LDLP</a:t>
          </a:r>
          <a:endParaRPr lang="ru-RU" sz="2000" b="1" i="1" dirty="0"/>
        </a:p>
      </dgm:t>
    </dgm:pt>
    <dgm:pt modelId="{CECDA674-9D9F-4F55-A19C-F5058B9509DD}" type="parTrans" cxnId="{B6D8C2FF-B14E-4173-A0C2-97CCF5D61511}">
      <dgm:prSet/>
      <dgm:spPr/>
      <dgm:t>
        <a:bodyPr/>
        <a:lstStyle/>
        <a:p>
          <a:endParaRPr lang="ru-RU"/>
        </a:p>
      </dgm:t>
    </dgm:pt>
    <dgm:pt modelId="{7AF9F982-09E6-44CB-A456-BE519D1C9EF1}" type="sibTrans" cxnId="{B6D8C2FF-B14E-4173-A0C2-97CCF5D61511}">
      <dgm:prSet/>
      <dgm:spPr/>
      <dgm:t>
        <a:bodyPr/>
        <a:lstStyle/>
        <a:p>
          <a:endParaRPr lang="ru-RU"/>
        </a:p>
      </dgm:t>
    </dgm:pt>
    <dgm:pt modelId="{1F71B31A-B74E-46F6-9FCE-3E53851D78FF}" type="pres">
      <dgm:prSet presAssocID="{0B3B7F66-C066-41C0-880B-E629A33F6A08}" presName="linearFlow" presStyleCnt="0">
        <dgm:presLayoutVars>
          <dgm:dir/>
          <dgm:animLvl val="lvl"/>
          <dgm:resizeHandles val="exact"/>
        </dgm:presLayoutVars>
      </dgm:prSet>
      <dgm:spPr/>
    </dgm:pt>
    <dgm:pt modelId="{36B72F55-E522-4018-B204-FC89DD92E5A9}" type="pres">
      <dgm:prSet presAssocID="{8FB7170A-5F2E-4336-B2A3-39AA585C7073}" presName="composite" presStyleCnt="0"/>
      <dgm:spPr/>
    </dgm:pt>
    <dgm:pt modelId="{42E6A20F-5B58-4BB3-AD8D-0F95C78BACF3}" type="pres">
      <dgm:prSet presAssocID="{8FB7170A-5F2E-4336-B2A3-39AA585C7073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D576FA97-E0CA-4D11-9EDF-F97E7E18326E}" type="pres">
      <dgm:prSet presAssocID="{8FB7170A-5F2E-4336-B2A3-39AA585C7073}" presName="descendantText" presStyleLbl="alignAcc1" presStyleIdx="0" presStyleCnt="3">
        <dgm:presLayoutVars>
          <dgm:bulletEnabled val="1"/>
        </dgm:presLayoutVars>
      </dgm:prSet>
      <dgm:spPr/>
    </dgm:pt>
    <dgm:pt modelId="{A10801C5-9FD6-437B-9CE7-31091F63C284}" type="pres">
      <dgm:prSet presAssocID="{4FDAE3BB-883D-4113-A468-A39FA231A1DA}" presName="sp" presStyleCnt="0"/>
      <dgm:spPr/>
    </dgm:pt>
    <dgm:pt modelId="{1CDC2FE6-BD57-4169-B277-DF49BCD6E0E7}" type="pres">
      <dgm:prSet presAssocID="{5F7CB037-2D71-4C4B-8B05-7AFDFA3246DD}" presName="composite" presStyleCnt="0"/>
      <dgm:spPr/>
    </dgm:pt>
    <dgm:pt modelId="{D5735EA3-0DB2-4A2E-883B-AEB836F33E70}" type="pres">
      <dgm:prSet presAssocID="{5F7CB037-2D71-4C4B-8B05-7AFDFA3246DD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94E5B1EC-E809-404A-B0AE-DCA147F6D1CE}" type="pres">
      <dgm:prSet presAssocID="{5F7CB037-2D71-4C4B-8B05-7AFDFA3246DD}" presName="descendantText" presStyleLbl="alignAcc1" presStyleIdx="1" presStyleCnt="3">
        <dgm:presLayoutVars>
          <dgm:bulletEnabled val="1"/>
        </dgm:presLayoutVars>
      </dgm:prSet>
      <dgm:spPr/>
    </dgm:pt>
    <dgm:pt modelId="{602EEBE0-EE30-4F4A-8F03-130CFDFE8145}" type="pres">
      <dgm:prSet presAssocID="{A3A65489-53F2-460C-BCDE-95008E659796}" presName="sp" presStyleCnt="0"/>
      <dgm:spPr/>
    </dgm:pt>
    <dgm:pt modelId="{5500F814-D86E-4B26-BE2C-D20370AC8146}" type="pres">
      <dgm:prSet presAssocID="{881866DF-4304-4B5B-B3D9-9A486395C645}" presName="composite" presStyleCnt="0"/>
      <dgm:spPr/>
    </dgm:pt>
    <dgm:pt modelId="{EB1EA122-1FAD-43A1-8E51-542287E265DA}" type="pres">
      <dgm:prSet presAssocID="{881866DF-4304-4B5B-B3D9-9A486395C645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01614449-0EC3-407D-A720-F4B2ACE3B0B5}" type="pres">
      <dgm:prSet presAssocID="{881866DF-4304-4B5B-B3D9-9A486395C645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B1022E07-EDC9-4F0C-9A0A-91DC30A8355C}" type="presOf" srcId="{5F7CB037-2D71-4C4B-8B05-7AFDFA3246DD}" destId="{D5735EA3-0DB2-4A2E-883B-AEB836F33E70}" srcOrd="0" destOrd="0" presId="urn:microsoft.com/office/officeart/2005/8/layout/chevron2"/>
    <dgm:cxn modelId="{FF67B009-7F35-4F90-938A-72E826779EBF}" srcId="{5F7CB037-2D71-4C4B-8B05-7AFDFA3246DD}" destId="{B3AE7C4B-BE08-428D-A720-0DB7AC94B8FB}" srcOrd="2" destOrd="0" parTransId="{8BB0EB56-B59B-4B3B-8DC4-8F26DE637596}" sibTransId="{AB6B45B9-F05B-4683-B717-337BB2C16528}"/>
    <dgm:cxn modelId="{B503810D-A22F-4A40-A568-457F295292ED}" srcId="{0B3B7F66-C066-41C0-880B-E629A33F6A08}" destId="{8FB7170A-5F2E-4336-B2A3-39AA585C7073}" srcOrd="0" destOrd="0" parTransId="{2A3916C4-0FA4-4EB9-BA3A-130EC5DECF23}" sibTransId="{4FDAE3BB-883D-4113-A468-A39FA231A1DA}"/>
    <dgm:cxn modelId="{48F7C415-5382-4F26-B004-1C9C9FA9BCD4}" srcId="{5F7CB037-2D71-4C4B-8B05-7AFDFA3246DD}" destId="{CD0B233F-7F28-4D16-B3EF-F93E6A5FCDEE}" srcOrd="1" destOrd="0" parTransId="{A809237D-E9DA-4A2C-BEC2-457B99312DE2}" sibTransId="{F6C1E373-8314-4C86-8469-B4C8DF9710B6}"/>
    <dgm:cxn modelId="{20F42217-340D-4B91-A8A9-AE16DDA12F6D}" type="presOf" srcId="{867B939E-0179-442E-ACFB-C2FF7ED918D3}" destId="{D576FA97-E0CA-4D11-9EDF-F97E7E18326E}" srcOrd="0" destOrd="2" presId="urn:microsoft.com/office/officeart/2005/8/layout/chevron2"/>
    <dgm:cxn modelId="{30D08624-E422-45A2-82C8-026C5116FA61}" srcId="{5F7CB037-2D71-4C4B-8B05-7AFDFA3246DD}" destId="{D328780A-F21A-43EE-BBC2-327BCDEF962D}" srcOrd="0" destOrd="0" parTransId="{3E5D3EB7-1D65-4949-87F1-CC6B6DA39F99}" sibTransId="{41908E34-1FA8-4EC1-8377-34F610203F0B}"/>
    <dgm:cxn modelId="{E7F82C27-D15B-4A02-9B9A-B349639DDE73}" type="presOf" srcId="{B4C3FBC8-E4E7-4B35-9327-1625352CF7ED}" destId="{01614449-0EC3-407D-A720-F4B2ACE3B0B5}" srcOrd="0" destOrd="0" presId="urn:microsoft.com/office/officeart/2005/8/layout/chevron2"/>
    <dgm:cxn modelId="{9BD7FF31-5CAC-4AAA-8CED-1A5901DF449E}" type="presOf" srcId="{8FB7170A-5F2E-4336-B2A3-39AA585C7073}" destId="{42E6A20F-5B58-4BB3-AD8D-0F95C78BACF3}" srcOrd="0" destOrd="0" presId="urn:microsoft.com/office/officeart/2005/8/layout/chevron2"/>
    <dgm:cxn modelId="{A8C3DD61-D402-49EC-AB08-C1576F4A397D}" srcId="{0B3B7F66-C066-41C0-880B-E629A33F6A08}" destId="{881866DF-4304-4B5B-B3D9-9A486395C645}" srcOrd="2" destOrd="0" parTransId="{AF52A903-7931-4F21-A324-F5D58D0EE171}" sibTransId="{C4C105E0-BA1F-4F11-99A4-D6EA1285F3D8}"/>
    <dgm:cxn modelId="{9914E54E-0E30-4F97-AB01-65487F6B6C62}" srcId="{8FB7170A-5F2E-4336-B2A3-39AA585C7073}" destId="{867B939E-0179-442E-ACFB-C2FF7ED918D3}" srcOrd="2" destOrd="0" parTransId="{CE1766A4-A8A3-4616-91E0-8EAC23780138}" sibTransId="{45328E1A-B4A3-4381-8FCD-F5767210B071}"/>
    <dgm:cxn modelId="{1EC52352-0FB6-429A-A09C-E24EEACA325C}" type="presOf" srcId="{D328780A-F21A-43EE-BBC2-327BCDEF962D}" destId="{94E5B1EC-E809-404A-B0AE-DCA147F6D1CE}" srcOrd="0" destOrd="0" presId="urn:microsoft.com/office/officeart/2005/8/layout/chevron2"/>
    <dgm:cxn modelId="{CE6A8B76-08A1-4F1F-97B2-D127C74E4F70}" srcId="{8FB7170A-5F2E-4336-B2A3-39AA585C7073}" destId="{C8209FCD-30CB-4382-ADCB-57BF982743D9}" srcOrd="1" destOrd="0" parTransId="{FB5A4444-FC54-44CB-B166-ADD60A6AF64F}" sibTransId="{DD808555-22ED-430C-8058-B9D49314A0C4}"/>
    <dgm:cxn modelId="{B59AAE97-0A9B-4DCE-AA22-F37453783165}" type="presOf" srcId="{B3AE7C4B-BE08-428D-A720-0DB7AC94B8FB}" destId="{94E5B1EC-E809-404A-B0AE-DCA147F6D1CE}" srcOrd="0" destOrd="2" presId="urn:microsoft.com/office/officeart/2005/8/layout/chevron2"/>
    <dgm:cxn modelId="{61CB919B-8E66-45E4-A9B1-34291550E3F8}" type="presOf" srcId="{67F5597C-7CFF-4867-9030-414A2A3E4925}" destId="{01614449-0EC3-407D-A720-F4B2ACE3B0B5}" srcOrd="0" destOrd="1" presId="urn:microsoft.com/office/officeart/2005/8/layout/chevron2"/>
    <dgm:cxn modelId="{F1B59D9C-2414-419E-B03F-65D8B6E5A2EB}" srcId="{8FB7170A-5F2E-4336-B2A3-39AA585C7073}" destId="{1EC50E62-F626-4AF0-A526-9EB945F50BD4}" srcOrd="0" destOrd="0" parTransId="{2DA52453-41EA-45FF-8F5D-BEF8FF239880}" sibTransId="{8ED9A68B-7A6B-44A6-A019-61B8533F3D56}"/>
    <dgm:cxn modelId="{B76DB2A0-63E2-45FB-B37B-942BEB3C263C}" type="presOf" srcId="{CD0B233F-7F28-4D16-B3EF-F93E6A5FCDEE}" destId="{94E5B1EC-E809-404A-B0AE-DCA147F6D1CE}" srcOrd="0" destOrd="1" presId="urn:microsoft.com/office/officeart/2005/8/layout/chevron2"/>
    <dgm:cxn modelId="{74EC36A5-ACEB-4A1D-9A2A-9E6F558A0281}" type="presOf" srcId="{5E4041B9-B7CE-4FFE-BB5C-5CB7A2D23999}" destId="{01614449-0EC3-407D-A720-F4B2ACE3B0B5}" srcOrd="0" destOrd="2" presId="urn:microsoft.com/office/officeart/2005/8/layout/chevron2"/>
    <dgm:cxn modelId="{09A4B1AD-B762-41BF-916B-6F2AF34247F1}" srcId="{881866DF-4304-4B5B-B3D9-9A486395C645}" destId="{B4C3FBC8-E4E7-4B35-9327-1625352CF7ED}" srcOrd="0" destOrd="0" parTransId="{90A3CB49-5E1D-4041-AD6C-A61857D17968}" sibTransId="{CD43F9F4-7578-457F-B9BA-561EB0B15867}"/>
    <dgm:cxn modelId="{5723A4B8-5098-4F1D-8696-C2FA5F8AAED3}" srcId="{881866DF-4304-4B5B-B3D9-9A486395C645}" destId="{67F5597C-7CFF-4867-9030-414A2A3E4925}" srcOrd="1" destOrd="0" parTransId="{E5660914-F522-427A-A236-E3BA4FEA7F5D}" sibTransId="{AD4D9BAD-5033-4CEE-8407-C010D2031E87}"/>
    <dgm:cxn modelId="{77EB8FC8-F0B7-4E6F-A672-D4453AF1A0F2}" type="presOf" srcId="{1EC50E62-F626-4AF0-A526-9EB945F50BD4}" destId="{D576FA97-E0CA-4D11-9EDF-F97E7E18326E}" srcOrd="0" destOrd="0" presId="urn:microsoft.com/office/officeart/2005/8/layout/chevron2"/>
    <dgm:cxn modelId="{70A972D6-4FBC-4C69-981B-29CA594031C1}" srcId="{0B3B7F66-C066-41C0-880B-E629A33F6A08}" destId="{5F7CB037-2D71-4C4B-8B05-7AFDFA3246DD}" srcOrd="1" destOrd="0" parTransId="{92DD4151-6EA2-47DF-86A2-F50D8C0396BD}" sibTransId="{A3A65489-53F2-460C-BCDE-95008E659796}"/>
    <dgm:cxn modelId="{3E0BA5DA-BC75-453F-BABB-E4E70EAF0B2D}" type="presOf" srcId="{0B3B7F66-C066-41C0-880B-E629A33F6A08}" destId="{1F71B31A-B74E-46F6-9FCE-3E53851D78FF}" srcOrd="0" destOrd="0" presId="urn:microsoft.com/office/officeart/2005/8/layout/chevron2"/>
    <dgm:cxn modelId="{48DB02E1-6216-4A14-A12B-3953EAB8A919}" type="presOf" srcId="{C8209FCD-30CB-4382-ADCB-57BF982743D9}" destId="{D576FA97-E0CA-4D11-9EDF-F97E7E18326E}" srcOrd="0" destOrd="1" presId="urn:microsoft.com/office/officeart/2005/8/layout/chevron2"/>
    <dgm:cxn modelId="{E629A9E6-4DFC-4020-9382-100F994A8EA5}" srcId="{881866DF-4304-4B5B-B3D9-9A486395C645}" destId="{5E4041B9-B7CE-4FFE-BB5C-5CB7A2D23999}" srcOrd="2" destOrd="0" parTransId="{F3286258-C916-464C-B0D3-2C51CEE8EE19}" sibTransId="{37206C6F-5A38-4162-AAE5-3EF46B38727A}"/>
    <dgm:cxn modelId="{4D8408EC-7E93-484C-9232-6DF91C06A52A}" type="presOf" srcId="{A1E21824-9487-43C5-9C6E-07CC339E663C}" destId="{01614449-0EC3-407D-A720-F4B2ACE3B0B5}" srcOrd="0" destOrd="3" presId="urn:microsoft.com/office/officeart/2005/8/layout/chevron2"/>
    <dgm:cxn modelId="{39B1B7F9-FE30-4CE0-9A2F-1ACD2BAE7371}" type="presOf" srcId="{881866DF-4304-4B5B-B3D9-9A486395C645}" destId="{EB1EA122-1FAD-43A1-8E51-542287E265DA}" srcOrd="0" destOrd="0" presId="urn:microsoft.com/office/officeart/2005/8/layout/chevron2"/>
    <dgm:cxn modelId="{B6D8C2FF-B14E-4173-A0C2-97CCF5D61511}" srcId="{881866DF-4304-4B5B-B3D9-9A486395C645}" destId="{A1E21824-9487-43C5-9C6E-07CC339E663C}" srcOrd="3" destOrd="0" parTransId="{CECDA674-9D9F-4F55-A19C-F5058B9509DD}" sibTransId="{7AF9F982-09E6-44CB-A456-BE519D1C9EF1}"/>
    <dgm:cxn modelId="{1EE064FA-3FF2-4308-8610-70CE48457B7F}" type="presParOf" srcId="{1F71B31A-B74E-46F6-9FCE-3E53851D78FF}" destId="{36B72F55-E522-4018-B204-FC89DD92E5A9}" srcOrd="0" destOrd="0" presId="urn:microsoft.com/office/officeart/2005/8/layout/chevron2"/>
    <dgm:cxn modelId="{522F84BF-55F8-4B26-A631-BEEC15D5DBAB}" type="presParOf" srcId="{36B72F55-E522-4018-B204-FC89DD92E5A9}" destId="{42E6A20F-5B58-4BB3-AD8D-0F95C78BACF3}" srcOrd="0" destOrd="0" presId="urn:microsoft.com/office/officeart/2005/8/layout/chevron2"/>
    <dgm:cxn modelId="{343533DC-4F3C-42FD-89BC-B99A246A3746}" type="presParOf" srcId="{36B72F55-E522-4018-B204-FC89DD92E5A9}" destId="{D576FA97-E0CA-4D11-9EDF-F97E7E18326E}" srcOrd="1" destOrd="0" presId="urn:microsoft.com/office/officeart/2005/8/layout/chevron2"/>
    <dgm:cxn modelId="{A190EC8C-B1DB-46A3-B2C4-F89DF89D629C}" type="presParOf" srcId="{1F71B31A-B74E-46F6-9FCE-3E53851D78FF}" destId="{A10801C5-9FD6-437B-9CE7-31091F63C284}" srcOrd="1" destOrd="0" presId="urn:microsoft.com/office/officeart/2005/8/layout/chevron2"/>
    <dgm:cxn modelId="{05A4A899-93D0-4D6B-95E7-3ED539178F26}" type="presParOf" srcId="{1F71B31A-B74E-46F6-9FCE-3E53851D78FF}" destId="{1CDC2FE6-BD57-4169-B277-DF49BCD6E0E7}" srcOrd="2" destOrd="0" presId="urn:microsoft.com/office/officeart/2005/8/layout/chevron2"/>
    <dgm:cxn modelId="{A9D7293D-C41A-4692-B287-EC20BC98415A}" type="presParOf" srcId="{1CDC2FE6-BD57-4169-B277-DF49BCD6E0E7}" destId="{D5735EA3-0DB2-4A2E-883B-AEB836F33E70}" srcOrd="0" destOrd="0" presId="urn:microsoft.com/office/officeart/2005/8/layout/chevron2"/>
    <dgm:cxn modelId="{A4096D33-B2C6-4BD5-9D55-C43B1DBC3379}" type="presParOf" srcId="{1CDC2FE6-BD57-4169-B277-DF49BCD6E0E7}" destId="{94E5B1EC-E809-404A-B0AE-DCA147F6D1CE}" srcOrd="1" destOrd="0" presId="urn:microsoft.com/office/officeart/2005/8/layout/chevron2"/>
    <dgm:cxn modelId="{235E2240-1C27-4B1E-9E6A-DE88578BDC2B}" type="presParOf" srcId="{1F71B31A-B74E-46F6-9FCE-3E53851D78FF}" destId="{602EEBE0-EE30-4F4A-8F03-130CFDFE8145}" srcOrd="3" destOrd="0" presId="urn:microsoft.com/office/officeart/2005/8/layout/chevron2"/>
    <dgm:cxn modelId="{932A303E-8B16-4DFA-8BC1-E0D3964EB456}" type="presParOf" srcId="{1F71B31A-B74E-46F6-9FCE-3E53851D78FF}" destId="{5500F814-D86E-4B26-BE2C-D20370AC8146}" srcOrd="4" destOrd="0" presId="urn:microsoft.com/office/officeart/2005/8/layout/chevron2"/>
    <dgm:cxn modelId="{AC60AF80-2BA1-4816-A171-310D7988FF81}" type="presParOf" srcId="{5500F814-D86E-4B26-BE2C-D20370AC8146}" destId="{EB1EA122-1FAD-43A1-8E51-542287E265DA}" srcOrd="0" destOrd="0" presId="urn:microsoft.com/office/officeart/2005/8/layout/chevron2"/>
    <dgm:cxn modelId="{C47EF315-55A0-4831-8B32-6CE99C1F7BF8}" type="presParOf" srcId="{5500F814-D86E-4B26-BE2C-D20370AC8146}" destId="{01614449-0EC3-407D-A720-F4B2ACE3B0B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3B7F66-C066-41C0-880B-E629A33F6A08}" type="doc">
      <dgm:prSet loTypeId="urn:microsoft.com/office/officeart/2005/8/layout/chevron2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FB7170A-5F2E-4336-B2A3-39AA585C7073}">
      <dgm:prSet phldrT="[Текст]" custT="1"/>
      <dgm:spPr/>
      <dgm:t>
        <a:bodyPr/>
        <a:lstStyle/>
        <a:p>
          <a:r>
            <a:rPr lang="tk-TM" sz="2400" b="1" i="1" dirty="0">
              <a:solidFill>
                <a:schemeClr val="accent6">
                  <a:lumMod val="75000"/>
                </a:schemeClr>
              </a:solidFill>
            </a:rPr>
            <a:t>Obýektiw</a:t>
          </a:r>
        </a:p>
        <a:p>
          <a:r>
            <a:rPr lang="tk-TM" sz="2400" b="1" i="1" dirty="0">
              <a:solidFill>
                <a:schemeClr val="accent6">
                  <a:lumMod val="75000"/>
                </a:schemeClr>
              </a:solidFill>
            </a:rPr>
            <a:t>barlaglar</a:t>
          </a:r>
          <a:endParaRPr lang="ru-RU" sz="2400" b="1" i="1" dirty="0">
            <a:solidFill>
              <a:schemeClr val="accent6">
                <a:lumMod val="75000"/>
              </a:schemeClr>
            </a:solidFill>
          </a:endParaRPr>
        </a:p>
      </dgm:t>
    </dgm:pt>
    <dgm:pt modelId="{2A3916C4-0FA4-4EB9-BA3A-130EC5DECF23}" type="parTrans" cxnId="{B503810D-A22F-4A40-A568-457F295292ED}">
      <dgm:prSet/>
      <dgm:spPr/>
      <dgm:t>
        <a:bodyPr/>
        <a:lstStyle/>
        <a:p>
          <a:endParaRPr lang="ru-RU"/>
        </a:p>
      </dgm:t>
    </dgm:pt>
    <dgm:pt modelId="{4FDAE3BB-883D-4113-A468-A39FA231A1DA}" type="sibTrans" cxnId="{B503810D-A22F-4A40-A568-457F295292ED}">
      <dgm:prSet/>
      <dgm:spPr/>
      <dgm:t>
        <a:bodyPr/>
        <a:lstStyle/>
        <a:p>
          <a:endParaRPr lang="ru-RU"/>
        </a:p>
      </dgm:t>
    </dgm:pt>
    <dgm:pt modelId="{1EC50E62-F626-4AF0-A526-9EB945F50BD4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Palpasiýa</a:t>
          </a:r>
          <a:endParaRPr lang="ru-RU" sz="2000" b="1" i="1" dirty="0"/>
        </a:p>
      </dgm:t>
    </dgm:pt>
    <dgm:pt modelId="{2DA52453-41EA-45FF-8F5D-BEF8FF239880}" type="parTrans" cxnId="{F1B59D9C-2414-419E-B03F-65D8B6E5A2EB}">
      <dgm:prSet/>
      <dgm:spPr/>
      <dgm:t>
        <a:bodyPr/>
        <a:lstStyle/>
        <a:p>
          <a:endParaRPr lang="ru-RU"/>
        </a:p>
      </dgm:t>
    </dgm:pt>
    <dgm:pt modelId="{8ED9A68B-7A6B-44A6-A019-61B8533F3D56}" type="sibTrans" cxnId="{F1B59D9C-2414-419E-B03F-65D8B6E5A2EB}">
      <dgm:prSet/>
      <dgm:spPr/>
      <dgm:t>
        <a:bodyPr/>
        <a:lstStyle/>
        <a:p>
          <a:endParaRPr lang="ru-RU"/>
        </a:p>
      </dgm:t>
    </dgm:pt>
    <dgm:pt modelId="{867B939E-0179-442E-ACFB-C2FF7ED918D3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Auskultasiýa</a:t>
          </a:r>
          <a:endParaRPr lang="ru-RU" sz="2000" b="1" i="1" dirty="0"/>
        </a:p>
      </dgm:t>
    </dgm:pt>
    <dgm:pt modelId="{CE1766A4-A8A3-4616-91E0-8EAC23780138}" type="parTrans" cxnId="{9914E54E-0E30-4F97-AB01-65487F6B6C62}">
      <dgm:prSet/>
      <dgm:spPr/>
      <dgm:t>
        <a:bodyPr/>
        <a:lstStyle/>
        <a:p>
          <a:endParaRPr lang="ru-RU"/>
        </a:p>
      </dgm:t>
    </dgm:pt>
    <dgm:pt modelId="{45328E1A-B4A3-4381-8FCD-F5767210B071}" type="sibTrans" cxnId="{9914E54E-0E30-4F97-AB01-65487F6B6C62}">
      <dgm:prSet/>
      <dgm:spPr/>
      <dgm:t>
        <a:bodyPr/>
        <a:lstStyle/>
        <a:p>
          <a:endParaRPr lang="ru-RU"/>
        </a:p>
      </dgm:t>
    </dgm:pt>
    <dgm:pt modelId="{5F7CB037-2D71-4C4B-8B05-7AFDFA3246DD}">
      <dgm:prSet phldrT="[Текст]" custT="1"/>
      <dgm:spPr/>
      <dgm:t>
        <a:bodyPr/>
        <a:lstStyle/>
        <a:p>
          <a:r>
            <a:rPr lang="tk-TM" sz="2400" b="1" i="1" dirty="0">
              <a:solidFill>
                <a:schemeClr val="accent1">
                  <a:lumMod val="75000"/>
                </a:schemeClr>
              </a:solidFill>
            </a:rPr>
            <a:t>Gural</a:t>
          </a:r>
        </a:p>
        <a:p>
          <a:r>
            <a:rPr lang="tk-TM" sz="2400" b="1" i="1" dirty="0">
              <a:solidFill>
                <a:schemeClr val="accent1">
                  <a:lumMod val="75000"/>
                </a:schemeClr>
              </a:solidFill>
            </a:rPr>
            <a:t>barlaglar</a:t>
          </a:r>
          <a:endParaRPr lang="ru-RU" sz="2400" b="1" i="1" dirty="0">
            <a:solidFill>
              <a:schemeClr val="accent1">
                <a:lumMod val="75000"/>
              </a:schemeClr>
            </a:solidFill>
          </a:endParaRPr>
        </a:p>
      </dgm:t>
    </dgm:pt>
    <dgm:pt modelId="{92DD4151-6EA2-47DF-86A2-F50D8C0396BD}" type="parTrans" cxnId="{70A972D6-4FBC-4C69-981B-29CA594031C1}">
      <dgm:prSet/>
      <dgm:spPr/>
      <dgm:t>
        <a:bodyPr/>
        <a:lstStyle/>
        <a:p>
          <a:endParaRPr lang="ru-RU"/>
        </a:p>
      </dgm:t>
    </dgm:pt>
    <dgm:pt modelId="{A3A65489-53F2-460C-BCDE-95008E659796}" type="sibTrans" cxnId="{70A972D6-4FBC-4C69-981B-29CA594031C1}">
      <dgm:prSet/>
      <dgm:spPr/>
      <dgm:t>
        <a:bodyPr/>
        <a:lstStyle/>
        <a:p>
          <a:endParaRPr lang="ru-RU"/>
        </a:p>
      </dgm:t>
    </dgm:pt>
    <dgm:pt modelId="{D328780A-F21A-43EE-BBC2-327BCDEF962D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Angiografiýa</a:t>
          </a:r>
          <a:endParaRPr lang="ru-RU" sz="2000" b="1" i="1" dirty="0"/>
        </a:p>
      </dgm:t>
    </dgm:pt>
    <dgm:pt modelId="{3E5D3EB7-1D65-4949-87F1-CC6B6DA39F99}" type="parTrans" cxnId="{30D08624-E422-45A2-82C8-026C5116FA61}">
      <dgm:prSet/>
      <dgm:spPr/>
      <dgm:t>
        <a:bodyPr/>
        <a:lstStyle/>
        <a:p>
          <a:endParaRPr lang="ru-RU"/>
        </a:p>
      </dgm:t>
    </dgm:pt>
    <dgm:pt modelId="{41908E34-1FA8-4EC1-8377-34F610203F0B}" type="sibTrans" cxnId="{30D08624-E422-45A2-82C8-026C5116FA61}">
      <dgm:prSet/>
      <dgm:spPr/>
      <dgm:t>
        <a:bodyPr/>
        <a:lstStyle/>
        <a:p>
          <a:endParaRPr lang="ru-RU"/>
        </a:p>
      </dgm:t>
    </dgm:pt>
    <dgm:pt modelId="{881866DF-4304-4B5B-B3D9-9A486395C645}">
      <dgm:prSet phldrT="[Текст]" custT="1"/>
      <dgm:spPr/>
      <dgm:t>
        <a:bodyPr/>
        <a:lstStyle/>
        <a:p>
          <a:r>
            <a:rPr lang="tk-TM" sz="2400" b="1" i="1" dirty="0">
              <a:solidFill>
                <a:srgbClr val="FFFF00"/>
              </a:solidFill>
            </a:rPr>
            <a:t>Laborator</a:t>
          </a:r>
        </a:p>
        <a:p>
          <a:r>
            <a:rPr lang="tk-TM" sz="2400" b="1" i="1" dirty="0">
              <a:solidFill>
                <a:srgbClr val="FFFF00"/>
              </a:solidFill>
            </a:rPr>
            <a:t>barlaglar</a:t>
          </a:r>
          <a:endParaRPr lang="ru-RU" sz="2400" b="1" i="1" dirty="0">
            <a:solidFill>
              <a:srgbClr val="FFFF00"/>
            </a:solidFill>
          </a:endParaRPr>
        </a:p>
      </dgm:t>
    </dgm:pt>
    <dgm:pt modelId="{AF52A903-7931-4F21-A324-F5D58D0EE171}" type="parTrans" cxnId="{A8C3DD61-D402-49EC-AB08-C1576F4A397D}">
      <dgm:prSet/>
      <dgm:spPr/>
      <dgm:t>
        <a:bodyPr/>
        <a:lstStyle/>
        <a:p>
          <a:endParaRPr lang="ru-RU"/>
        </a:p>
      </dgm:t>
    </dgm:pt>
    <dgm:pt modelId="{C4C105E0-BA1F-4F11-99A4-D6EA1285F3D8}" type="sibTrans" cxnId="{A8C3DD61-D402-49EC-AB08-C1576F4A397D}">
      <dgm:prSet/>
      <dgm:spPr/>
      <dgm:t>
        <a:bodyPr/>
        <a:lstStyle/>
        <a:p>
          <a:endParaRPr lang="ru-RU"/>
        </a:p>
      </dgm:t>
    </dgm:pt>
    <dgm:pt modelId="{B4C3FBC8-E4E7-4B35-9327-1625352CF7ED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Holesterin</a:t>
          </a:r>
          <a:endParaRPr lang="ru-RU" sz="2000" b="1" i="1" dirty="0"/>
        </a:p>
      </dgm:t>
    </dgm:pt>
    <dgm:pt modelId="{90A3CB49-5E1D-4041-AD6C-A61857D17968}" type="parTrans" cxnId="{09A4B1AD-B762-41BF-916B-6F2AF34247F1}">
      <dgm:prSet/>
      <dgm:spPr/>
      <dgm:t>
        <a:bodyPr/>
        <a:lstStyle/>
        <a:p>
          <a:endParaRPr lang="ru-RU"/>
        </a:p>
      </dgm:t>
    </dgm:pt>
    <dgm:pt modelId="{CD43F9F4-7578-457F-B9BA-561EB0B15867}" type="sibTrans" cxnId="{09A4B1AD-B762-41BF-916B-6F2AF34247F1}">
      <dgm:prSet/>
      <dgm:spPr/>
      <dgm:t>
        <a:bodyPr/>
        <a:lstStyle/>
        <a:p>
          <a:endParaRPr lang="ru-RU"/>
        </a:p>
      </dgm:t>
    </dgm:pt>
    <dgm:pt modelId="{C8209FCD-30CB-4382-ADCB-57BF982743D9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Perkussiýa</a:t>
          </a:r>
          <a:endParaRPr lang="ru-RU" sz="2000" b="1" i="1" dirty="0"/>
        </a:p>
      </dgm:t>
    </dgm:pt>
    <dgm:pt modelId="{FB5A4444-FC54-44CB-B166-ADD60A6AF64F}" type="parTrans" cxnId="{CE6A8B76-08A1-4F1F-97B2-D127C74E4F70}">
      <dgm:prSet/>
      <dgm:spPr/>
      <dgm:t>
        <a:bodyPr/>
        <a:lstStyle/>
        <a:p>
          <a:endParaRPr lang="ru-RU"/>
        </a:p>
      </dgm:t>
    </dgm:pt>
    <dgm:pt modelId="{DD808555-22ED-430C-8058-B9D49314A0C4}" type="sibTrans" cxnId="{CE6A8B76-08A1-4F1F-97B2-D127C74E4F70}">
      <dgm:prSet/>
      <dgm:spPr/>
      <dgm:t>
        <a:bodyPr/>
        <a:lstStyle/>
        <a:p>
          <a:endParaRPr lang="ru-RU"/>
        </a:p>
      </dgm:t>
    </dgm:pt>
    <dgm:pt modelId="{CD0B233F-7F28-4D16-B3EF-F93E6A5FCDEE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Dopplerografiýa</a:t>
          </a:r>
          <a:endParaRPr lang="ru-RU" sz="2000" b="1" i="1" dirty="0"/>
        </a:p>
      </dgm:t>
    </dgm:pt>
    <dgm:pt modelId="{A809237D-E9DA-4A2C-BEC2-457B99312DE2}" type="parTrans" cxnId="{48F7C415-5382-4F26-B004-1C9C9FA9BCD4}">
      <dgm:prSet/>
      <dgm:spPr/>
      <dgm:t>
        <a:bodyPr/>
        <a:lstStyle/>
        <a:p>
          <a:endParaRPr lang="ru-RU"/>
        </a:p>
      </dgm:t>
    </dgm:pt>
    <dgm:pt modelId="{F6C1E373-8314-4C86-8469-B4C8DF9710B6}" type="sibTrans" cxnId="{48F7C415-5382-4F26-B004-1C9C9FA9BCD4}">
      <dgm:prSet/>
      <dgm:spPr/>
      <dgm:t>
        <a:bodyPr/>
        <a:lstStyle/>
        <a:p>
          <a:endParaRPr lang="ru-RU"/>
        </a:p>
      </dgm:t>
    </dgm:pt>
    <dgm:pt modelId="{B3AE7C4B-BE08-428D-A720-0DB7AC94B8FB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KT, MRT, PET-KT</a:t>
          </a:r>
          <a:endParaRPr lang="ru-RU" sz="2000" b="1" i="1" dirty="0"/>
        </a:p>
      </dgm:t>
    </dgm:pt>
    <dgm:pt modelId="{8BB0EB56-B59B-4B3B-8DC4-8F26DE637596}" type="parTrans" cxnId="{FF67B009-7F35-4F90-938A-72E826779EBF}">
      <dgm:prSet/>
      <dgm:spPr/>
      <dgm:t>
        <a:bodyPr/>
        <a:lstStyle/>
        <a:p>
          <a:endParaRPr lang="ru-RU"/>
        </a:p>
      </dgm:t>
    </dgm:pt>
    <dgm:pt modelId="{AB6B45B9-F05B-4683-B717-337BB2C16528}" type="sibTrans" cxnId="{FF67B009-7F35-4F90-938A-72E826779EBF}">
      <dgm:prSet/>
      <dgm:spPr/>
      <dgm:t>
        <a:bodyPr/>
        <a:lstStyle/>
        <a:p>
          <a:endParaRPr lang="ru-RU"/>
        </a:p>
      </dgm:t>
    </dgm:pt>
    <dgm:pt modelId="{67F5597C-7CFF-4867-9030-414A2A3E4925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Trigleserid</a:t>
          </a:r>
          <a:endParaRPr lang="ru-RU" sz="2000" b="1" i="1" dirty="0"/>
        </a:p>
      </dgm:t>
    </dgm:pt>
    <dgm:pt modelId="{E5660914-F522-427A-A236-E3BA4FEA7F5D}" type="parTrans" cxnId="{5723A4B8-5098-4F1D-8696-C2FA5F8AAED3}">
      <dgm:prSet/>
      <dgm:spPr/>
      <dgm:t>
        <a:bodyPr/>
        <a:lstStyle/>
        <a:p>
          <a:endParaRPr lang="ru-RU"/>
        </a:p>
      </dgm:t>
    </dgm:pt>
    <dgm:pt modelId="{AD4D9BAD-5033-4CEE-8407-C010D2031E87}" type="sibTrans" cxnId="{5723A4B8-5098-4F1D-8696-C2FA5F8AAED3}">
      <dgm:prSet/>
      <dgm:spPr/>
      <dgm:t>
        <a:bodyPr/>
        <a:lstStyle/>
        <a:p>
          <a:endParaRPr lang="ru-RU"/>
        </a:p>
      </dgm:t>
    </dgm:pt>
    <dgm:pt modelId="{5E4041B9-B7CE-4FFE-BB5C-5CB7A2D23999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HDLP</a:t>
          </a:r>
          <a:endParaRPr lang="ru-RU" sz="2000" b="1" i="1" dirty="0"/>
        </a:p>
      </dgm:t>
    </dgm:pt>
    <dgm:pt modelId="{F3286258-C916-464C-B0D3-2C51CEE8EE19}" type="parTrans" cxnId="{E629A9E6-4DFC-4020-9382-100F994A8EA5}">
      <dgm:prSet/>
      <dgm:spPr/>
      <dgm:t>
        <a:bodyPr/>
        <a:lstStyle/>
        <a:p>
          <a:endParaRPr lang="ru-RU"/>
        </a:p>
      </dgm:t>
    </dgm:pt>
    <dgm:pt modelId="{37206C6F-5A38-4162-AAE5-3EF46B38727A}" type="sibTrans" cxnId="{E629A9E6-4DFC-4020-9382-100F994A8EA5}">
      <dgm:prSet/>
      <dgm:spPr/>
      <dgm:t>
        <a:bodyPr/>
        <a:lstStyle/>
        <a:p>
          <a:endParaRPr lang="ru-RU"/>
        </a:p>
      </dgm:t>
    </dgm:pt>
    <dgm:pt modelId="{A1E21824-9487-43C5-9C6E-07CC339E663C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LDLP</a:t>
          </a:r>
          <a:endParaRPr lang="ru-RU" sz="2000" b="1" i="1" dirty="0"/>
        </a:p>
      </dgm:t>
    </dgm:pt>
    <dgm:pt modelId="{CECDA674-9D9F-4F55-A19C-F5058B9509DD}" type="parTrans" cxnId="{B6D8C2FF-B14E-4173-A0C2-97CCF5D61511}">
      <dgm:prSet/>
      <dgm:spPr/>
      <dgm:t>
        <a:bodyPr/>
        <a:lstStyle/>
        <a:p>
          <a:endParaRPr lang="ru-RU"/>
        </a:p>
      </dgm:t>
    </dgm:pt>
    <dgm:pt modelId="{7AF9F982-09E6-44CB-A456-BE519D1C9EF1}" type="sibTrans" cxnId="{B6D8C2FF-B14E-4173-A0C2-97CCF5D61511}">
      <dgm:prSet/>
      <dgm:spPr/>
      <dgm:t>
        <a:bodyPr/>
        <a:lstStyle/>
        <a:p>
          <a:endParaRPr lang="ru-RU"/>
        </a:p>
      </dgm:t>
    </dgm:pt>
    <dgm:pt modelId="{BA3A3AC6-F71A-4B12-8368-EEC4C1AC5791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USB</a:t>
          </a:r>
          <a:endParaRPr lang="ru-RU" sz="2000" b="1" i="1" dirty="0"/>
        </a:p>
      </dgm:t>
    </dgm:pt>
    <dgm:pt modelId="{50B46932-EA38-4D88-BB7E-234B3F8F3A89}" type="parTrans" cxnId="{4BA6ED0F-42B3-4112-B7ED-AABC12E82E8A}">
      <dgm:prSet/>
      <dgm:spPr/>
      <dgm:t>
        <a:bodyPr/>
        <a:lstStyle/>
        <a:p>
          <a:endParaRPr lang="ru-RU"/>
        </a:p>
      </dgm:t>
    </dgm:pt>
    <dgm:pt modelId="{CE0533F5-C10B-40D1-9A37-E8700EC42164}" type="sibTrans" cxnId="{4BA6ED0F-42B3-4112-B7ED-AABC12E82E8A}">
      <dgm:prSet/>
      <dgm:spPr/>
      <dgm:t>
        <a:bodyPr/>
        <a:lstStyle/>
        <a:p>
          <a:endParaRPr lang="ru-RU"/>
        </a:p>
      </dgm:t>
    </dgm:pt>
    <dgm:pt modelId="{1F71B31A-B74E-46F6-9FCE-3E53851D78FF}" type="pres">
      <dgm:prSet presAssocID="{0B3B7F66-C066-41C0-880B-E629A33F6A08}" presName="linearFlow" presStyleCnt="0">
        <dgm:presLayoutVars>
          <dgm:dir/>
          <dgm:animLvl val="lvl"/>
          <dgm:resizeHandles val="exact"/>
        </dgm:presLayoutVars>
      </dgm:prSet>
      <dgm:spPr/>
    </dgm:pt>
    <dgm:pt modelId="{36B72F55-E522-4018-B204-FC89DD92E5A9}" type="pres">
      <dgm:prSet presAssocID="{8FB7170A-5F2E-4336-B2A3-39AA585C7073}" presName="composite" presStyleCnt="0"/>
      <dgm:spPr/>
    </dgm:pt>
    <dgm:pt modelId="{42E6A20F-5B58-4BB3-AD8D-0F95C78BACF3}" type="pres">
      <dgm:prSet presAssocID="{8FB7170A-5F2E-4336-B2A3-39AA585C7073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D576FA97-E0CA-4D11-9EDF-F97E7E18326E}" type="pres">
      <dgm:prSet presAssocID="{8FB7170A-5F2E-4336-B2A3-39AA585C7073}" presName="descendantText" presStyleLbl="alignAcc1" presStyleIdx="0" presStyleCnt="3">
        <dgm:presLayoutVars>
          <dgm:bulletEnabled val="1"/>
        </dgm:presLayoutVars>
      </dgm:prSet>
      <dgm:spPr/>
    </dgm:pt>
    <dgm:pt modelId="{A10801C5-9FD6-437B-9CE7-31091F63C284}" type="pres">
      <dgm:prSet presAssocID="{4FDAE3BB-883D-4113-A468-A39FA231A1DA}" presName="sp" presStyleCnt="0"/>
      <dgm:spPr/>
    </dgm:pt>
    <dgm:pt modelId="{1CDC2FE6-BD57-4169-B277-DF49BCD6E0E7}" type="pres">
      <dgm:prSet presAssocID="{5F7CB037-2D71-4C4B-8B05-7AFDFA3246DD}" presName="composite" presStyleCnt="0"/>
      <dgm:spPr/>
    </dgm:pt>
    <dgm:pt modelId="{D5735EA3-0DB2-4A2E-883B-AEB836F33E70}" type="pres">
      <dgm:prSet presAssocID="{5F7CB037-2D71-4C4B-8B05-7AFDFA3246DD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94E5B1EC-E809-404A-B0AE-DCA147F6D1CE}" type="pres">
      <dgm:prSet presAssocID="{5F7CB037-2D71-4C4B-8B05-7AFDFA3246DD}" presName="descendantText" presStyleLbl="alignAcc1" presStyleIdx="1" presStyleCnt="3">
        <dgm:presLayoutVars>
          <dgm:bulletEnabled val="1"/>
        </dgm:presLayoutVars>
      </dgm:prSet>
      <dgm:spPr/>
    </dgm:pt>
    <dgm:pt modelId="{602EEBE0-EE30-4F4A-8F03-130CFDFE8145}" type="pres">
      <dgm:prSet presAssocID="{A3A65489-53F2-460C-BCDE-95008E659796}" presName="sp" presStyleCnt="0"/>
      <dgm:spPr/>
    </dgm:pt>
    <dgm:pt modelId="{5500F814-D86E-4B26-BE2C-D20370AC8146}" type="pres">
      <dgm:prSet presAssocID="{881866DF-4304-4B5B-B3D9-9A486395C645}" presName="composite" presStyleCnt="0"/>
      <dgm:spPr/>
    </dgm:pt>
    <dgm:pt modelId="{EB1EA122-1FAD-43A1-8E51-542287E265DA}" type="pres">
      <dgm:prSet presAssocID="{881866DF-4304-4B5B-B3D9-9A486395C645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01614449-0EC3-407D-A720-F4B2ACE3B0B5}" type="pres">
      <dgm:prSet presAssocID="{881866DF-4304-4B5B-B3D9-9A486395C645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B1022E07-EDC9-4F0C-9A0A-91DC30A8355C}" type="presOf" srcId="{5F7CB037-2D71-4C4B-8B05-7AFDFA3246DD}" destId="{D5735EA3-0DB2-4A2E-883B-AEB836F33E70}" srcOrd="0" destOrd="0" presId="urn:microsoft.com/office/officeart/2005/8/layout/chevron2"/>
    <dgm:cxn modelId="{FF67B009-7F35-4F90-938A-72E826779EBF}" srcId="{5F7CB037-2D71-4C4B-8B05-7AFDFA3246DD}" destId="{B3AE7C4B-BE08-428D-A720-0DB7AC94B8FB}" srcOrd="3" destOrd="0" parTransId="{8BB0EB56-B59B-4B3B-8DC4-8F26DE637596}" sibTransId="{AB6B45B9-F05B-4683-B717-337BB2C16528}"/>
    <dgm:cxn modelId="{B503810D-A22F-4A40-A568-457F295292ED}" srcId="{0B3B7F66-C066-41C0-880B-E629A33F6A08}" destId="{8FB7170A-5F2E-4336-B2A3-39AA585C7073}" srcOrd="0" destOrd="0" parTransId="{2A3916C4-0FA4-4EB9-BA3A-130EC5DECF23}" sibTransId="{4FDAE3BB-883D-4113-A468-A39FA231A1DA}"/>
    <dgm:cxn modelId="{4BA6ED0F-42B3-4112-B7ED-AABC12E82E8A}" srcId="{5F7CB037-2D71-4C4B-8B05-7AFDFA3246DD}" destId="{BA3A3AC6-F71A-4B12-8368-EEC4C1AC5791}" srcOrd="1" destOrd="0" parTransId="{50B46932-EA38-4D88-BB7E-234B3F8F3A89}" sibTransId="{CE0533F5-C10B-40D1-9A37-E8700EC42164}"/>
    <dgm:cxn modelId="{48F7C415-5382-4F26-B004-1C9C9FA9BCD4}" srcId="{5F7CB037-2D71-4C4B-8B05-7AFDFA3246DD}" destId="{CD0B233F-7F28-4D16-B3EF-F93E6A5FCDEE}" srcOrd="2" destOrd="0" parTransId="{A809237D-E9DA-4A2C-BEC2-457B99312DE2}" sibTransId="{F6C1E373-8314-4C86-8469-B4C8DF9710B6}"/>
    <dgm:cxn modelId="{20F42217-340D-4B91-A8A9-AE16DDA12F6D}" type="presOf" srcId="{867B939E-0179-442E-ACFB-C2FF7ED918D3}" destId="{D576FA97-E0CA-4D11-9EDF-F97E7E18326E}" srcOrd="0" destOrd="2" presId="urn:microsoft.com/office/officeart/2005/8/layout/chevron2"/>
    <dgm:cxn modelId="{92C2431F-CD8C-4243-8E01-756586E1F749}" type="presOf" srcId="{BA3A3AC6-F71A-4B12-8368-EEC4C1AC5791}" destId="{94E5B1EC-E809-404A-B0AE-DCA147F6D1CE}" srcOrd="0" destOrd="1" presId="urn:microsoft.com/office/officeart/2005/8/layout/chevron2"/>
    <dgm:cxn modelId="{30D08624-E422-45A2-82C8-026C5116FA61}" srcId="{5F7CB037-2D71-4C4B-8B05-7AFDFA3246DD}" destId="{D328780A-F21A-43EE-BBC2-327BCDEF962D}" srcOrd="0" destOrd="0" parTransId="{3E5D3EB7-1D65-4949-87F1-CC6B6DA39F99}" sibTransId="{41908E34-1FA8-4EC1-8377-34F610203F0B}"/>
    <dgm:cxn modelId="{E7F82C27-D15B-4A02-9B9A-B349639DDE73}" type="presOf" srcId="{B4C3FBC8-E4E7-4B35-9327-1625352CF7ED}" destId="{01614449-0EC3-407D-A720-F4B2ACE3B0B5}" srcOrd="0" destOrd="0" presId="urn:microsoft.com/office/officeart/2005/8/layout/chevron2"/>
    <dgm:cxn modelId="{9BD7FF31-5CAC-4AAA-8CED-1A5901DF449E}" type="presOf" srcId="{8FB7170A-5F2E-4336-B2A3-39AA585C7073}" destId="{42E6A20F-5B58-4BB3-AD8D-0F95C78BACF3}" srcOrd="0" destOrd="0" presId="urn:microsoft.com/office/officeart/2005/8/layout/chevron2"/>
    <dgm:cxn modelId="{A8C3DD61-D402-49EC-AB08-C1576F4A397D}" srcId="{0B3B7F66-C066-41C0-880B-E629A33F6A08}" destId="{881866DF-4304-4B5B-B3D9-9A486395C645}" srcOrd="2" destOrd="0" parTransId="{AF52A903-7931-4F21-A324-F5D58D0EE171}" sibTransId="{C4C105E0-BA1F-4F11-99A4-D6EA1285F3D8}"/>
    <dgm:cxn modelId="{9914E54E-0E30-4F97-AB01-65487F6B6C62}" srcId="{8FB7170A-5F2E-4336-B2A3-39AA585C7073}" destId="{867B939E-0179-442E-ACFB-C2FF7ED918D3}" srcOrd="2" destOrd="0" parTransId="{CE1766A4-A8A3-4616-91E0-8EAC23780138}" sibTransId="{45328E1A-B4A3-4381-8FCD-F5767210B071}"/>
    <dgm:cxn modelId="{1EC52352-0FB6-429A-A09C-E24EEACA325C}" type="presOf" srcId="{D328780A-F21A-43EE-BBC2-327BCDEF962D}" destId="{94E5B1EC-E809-404A-B0AE-DCA147F6D1CE}" srcOrd="0" destOrd="0" presId="urn:microsoft.com/office/officeart/2005/8/layout/chevron2"/>
    <dgm:cxn modelId="{CE6A8B76-08A1-4F1F-97B2-D127C74E4F70}" srcId="{8FB7170A-5F2E-4336-B2A3-39AA585C7073}" destId="{C8209FCD-30CB-4382-ADCB-57BF982743D9}" srcOrd="1" destOrd="0" parTransId="{FB5A4444-FC54-44CB-B166-ADD60A6AF64F}" sibTransId="{DD808555-22ED-430C-8058-B9D49314A0C4}"/>
    <dgm:cxn modelId="{B59AAE97-0A9B-4DCE-AA22-F37453783165}" type="presOf" srcId="{B3AE7C4B-BE08-428D-A720-0DB7AC94B8FB}" destId="{94E5B1EC-E809-404A-B0AE-DCA147F6D1CE}" srcOrd="0" destOrd="3" presId="urn:microsoft.com/office/officeart/2005/8/layout/chevron2"/>
    <dgm:cxn modelId="{61CB919B-8E66-45E4-A9B1-34291550E3F8}" type="presOf" srcId="{67F5597C-7CFF-4867-9030-414A2A3E4925}" destId="{01614449-0EC3-407D-A720-F4B2ACE3B0B5}" srcOrd="0" destOrd="1" presId="urn:microsoft.com/office/officeart/2005/8/layout/chevron2"/>
    <dgm:cxn modelId="{F1B59D9C-2414-419E-B03F-65D8B6E5A2EB}" srcId="{8FB7170A-5F2E-4336-B2A3-39AA585C7073}" destId="{1EC50E62-F626-4AF0-A526-9EB945F50BD4}" srcOrd="0" destOrd="0" parTransId="{2DA52453-41EA-45FF-8F5D-BEF8FF239880}" sibTransId="{8ED9A68B-7A6B-44A6-A019-61B8533F3D56}"/>
    <dgm:cxn modelId="{B76DB2A0-63E2-45FB-B37B-942BEB3C263C}" type="presOf" srcId="{CD0B233F-7F28-4D16-B3EF-F93E6A5FCDEE}" destId="{94E5B1EC-E809-404A-B0AE-DCA147F6D1CE}" srcOrd="0" destOrd="2" presId="urn:microsoft.com/office/officeart/2005/8/layout/chevron2"/>
    <dgm:cxn modelId="{74EC36A5-ACEB-4A1D-9A2A-9E6F558A0281}" type="presOf" srcId="{5E4041B9-B7CE-4FFE-BB5C-5CB7A2D23999}" destId="{01614449-0EC3-407D-A720-F4B2ACE3B0B5}" srcOrd="0" destOrd="2" presId="urn:microsoft.com/office/officeart/2005/8/layout/chevron2"/>
    <dgm:cxn modelId="{09A4B1AD-B762-41BF-916B-6F2AF34247F1}" srcId="{881866DF-4304-4B5B-B3D9-9A486395C645}" destId="{B4C3FBC8-E4E7-4B35-9327-1625352CF7ED}" srcOrd="0" destOrd="0" parTransId="{90A3CB49-5E1D-4041-AD6C-A61857D17968}" sibTransId="{CD43F9F4-7578-457F-B9BA-561EB0B15867}"/>
    <dgm:cxn modelId="{5723A4B8-5098-4F1D-8696-C2FA5F8AAED3}" srcId="{881866DF-4304-4B5B-B3D9-9A486395C645}" destId="{67F5597C-7CFF-4867-9030-414A2A3E4925}" srcOrd="1" destOrd="0" parTransId="{E5660914-F522-427A-A236-E3BA4FEA7F5D}" sibTransId="{AD4D9BAD-5033-4CEE-8407-C010D2031E87}"/>
    <dgm:cxn modelId="{77EB8FC8-F0B7-4E6F-A672-D4453AF1A0F2}" type="presOf" srcId="{1EC50E62-F626-4AF0-A526-9EB945F50BD4}" destId="{D576FA97-E0CA-4D11-9EDF-F97E7E18326E}" srcOrd="0" destOrd="0" presId="urn:microsoft.com/office/officeart/2005/8/layout/chevron2"/>
    <dgm:cxn modelId="{70A972D6-4FBC-4C69-981B-29CA594031C1}" srcId="{0B3B7F66-C066-41C0-880B-E629A33F6A08}" destId="{5F7CB037-2D71-4C4B-8B05-7AFDFA3246DD}" srcOrd="1" destOrd="0" parTransId="{92DD4151-6EA2-47DF-86A2-F50D8C0396BD}" sibTransId="{A3A65489-53F2-460C-BCDE-95008E659796}"/>
    <dgm:cxn modelId="{3E0BA5DA-BC75-453F-BABB-E4E70EAF0B2D}" type="presOf" srcId="{0B3B7F66-C066-41C0-880B-E629A33F6A08}" destId="{1F71B31A-B74E-46F6-9FCE-3E53851D78FF}" srcOrd="0" destOrd="0" presId="urn:microsoft.com/office/officeart/2005/8/layout/chevron2"/>
    <dgm:cxn modelId="{48DB02E1-6216-4A14-A12B-3953EAB8A919}" type="presOf" srcId="{C8209FCD-30CB-4382-ADCB-57BF982743D9}" destId="{D576FA97-E0CA-4D11-9EDF-F97E7E18326E}" srcOrd="0" destOrd="1" presId="urn:microsoft.com/office/officeart/2005/8/layout/chevron2"/>
    <dgm:cxn modelId="{E629A9E6-4DFC-4020-9382-100F994A8EA5}" srcId="{881866DF-4304-4B5B-B3D9-9A486395C645}" destId="{5E4041B9-B7CE-4FFE-BB5C-5CB7A2D23999}" srcOrd="2" destOrd="0" parTransId="{F3286258-C916-464C-B0D3-2C51CEE8EE19}" sibTransId="{37206C6F-5A38-4162-AAE5-3EF46B38727A}"/>
    <dgm:cxn modelId="{4D8408EC-7E93-484C-9232-6DF91C06A52A}" type="presOf" srcId="{A1E21824-9487-43C5-9C6E-07CC339E663C}" destId="{01614449-0EC3-407D-A720-F4B2ACE3B0B5}" srcOrd="0" destOrd="3" presId="urn:microsoft.com/office/officeart/2005/8/layout/chevron2"/>
    <dgm:cxn modelId="{39B1B7F9-FE30-4CE0-9A2F-1ACD2BAE7371}" type="presOf" srcId="{881866DF-4304-4B5B-B3D9-9A486395C645}" destId="{EB1EA122-1FAD-43A1-8E51-542287E265DA}" srcOrd="0" destOrd="0" presId="urn:microsoft.com/office/officeart/2005/8/layout/chevron2"/>
    <dgm:cxn modelId="{B6D8C2FF-B14E-4173-A0C2-97CCF5D61511}" srcId="{881866DF-4304-4B5B-B3D9-9A486395C645}" destId="{A1E21824-9487-43C5-9C6E-07CC339E663C}" srcOrd="3" destOrd="0" parTransId="{CECDA674-9D9F-4F55-A19C-F5058B9509DD}" sibTransId="{7AF9F982-09E6-44CB-A456-BE519D1C9EF1}"/>
    <dgm:cxn modelId="{1EE064FA-3FF2-4308-8610-70CE48457B7F}" type="presParOf" srcId="{1F71B31A-B74E-46F6-9FCE-3E53851D78FF}" destId="{36B72F55-E522-4018-B204-FC89DD92E5A9}" srcOrd="0" destOrd="0" presId="urn:microsoft.com/office/officeart/2005/8/layout/chevron2"/>
    <dgm:cxn modelId="{522F84BF-55F8-4B26-A631-BEEC15D5DBAB}" type="presParOf" srcId="{36B72F55-E522-4018-B204-FC89DD92E5A9}" destId="{42E6A20F-5B58-4BB3-AD8D-0F95C78BACF3}" srcOrd="0" destOrd="0" presId="urn:microsoft.com/office/officeart/2005/8/layout/chevron2"/>
    <dgm:cxn modelId="{343533DC-4F3C-42FD-89BC-B99A246A3746}" type="presParOf" srcId="{36B72F55-E522-4018-B204-FC89DD92E5A9}" destId="{D576FA97-E0CA-4D11-9EDF-F97E7E18326E}" srcOrd="1" destOrd="0" presId="urn:microsoft.com/office/officeart/2005/8/layout/chevron2"/>
    <dgm:cxn modelId="{A190EC8C-B1DB-46A3-B2C4-F89DF89D629C}" type="presParOf" srcId="{1F71B31A-B74E-46F6-9FCE-3E53851D78FF}" destId="{A10801C5-9FD6-437B-9CE7-31091F63C284}" srcOrd="1" destOrd="0" presId="urn:microsoft.com/office/officeart/2005/8/layout/chevron2"/>
    <dgm:cxn modelId="{05A4A899-93D0-4D6B-95E7-3ED539178F26}" type="presParOf" srcId="{1F71B31A-B74E-46F6-9FCE-3E53851D78FF}" destId="{1CDC2FE6-BD57-4169-B277-DF49BCD6E0E7}" srcOrd="2" destOrd="0" presId="urn:microsoft.com/office/officeart/2005/8/layout/chevron2"/>
    <dgm:cxn modelId="{A9D7293D-C41A-4692-B287-EC20BC98415A}" type="presParOf" srcId="{1CDC2FE6-BD57-4169-B277-DF49BCD6E0E7}" destId="{D5735EA3-0DB2-4A2E-883B-AEB836F33E70}" srcOrd="0" destOrd="0" presId="urn:microsoft.com/office/officeart/2005/8/layout/chevron2"/>
    <dgm:cxn modelId="{A4096D33-B2C6-4BD5-9D55-C43B1DBC3379}" type="presParOf" srcId="{1CDC2FE6-BD57-4169-B277-DF49BCD6E0E7}" destId="{94E5B1EC-E809-404A-B0AE-DCA147F6D1CE}" srcOrd="1" destOrd="0" presId="urn:microsoft.com/office/officeart/2005/8/layout/chevron2"/>
    <dgm:cxn modelId="{235E2240-1C27-4B1E-9E6A-DE88578BDC2B}" type="presParOf" srcId="{1F71B31A-B74E-46F6-9FCE-3E53851D78FF}" destId="{602EEBE0-EE30-4F4A-8F03-130CFDFE8145}" srcOrd="3" destOrd="0" presId="urn:microsoft.com/office/officeart/2005/8/layout/chevron2"/>
    <dgm:cxn modelId="{932A303E-8B16-4DFA-8BC1-E0D3964EB456}" type="presParOf" srcId="{1F71B31A-B74E-46F6-9FCE-3E53851D78FF}" destId="{5500F814-D86E-4B26-BE2C-D20370AC8146}" srcOrd="4" destOrd="0" presId="urn:microsoft.com/office/officeart/2005/8/layout/chevron2"/>
    <dgm:cxn modelId="{AC60AF80-2BA1-4816-A171-310D7988FF81}" type="presParOf" srcId="{5500F814-D86E-4B26-BE2C-D20370AC8146}" destId="{EB1EA122-1FAD-43A1-8E51-542287E265DA}" srcOrd="0" destOrd="0" presId="urn:microsoft.com/office/officeart/2005/8/layout/chevron2"/>
    <dgm:cxn modelId="{C47EF315-55A0-4831-8B32-6CE99C1F7BF8}" type="presParOf" srcId="{5500F814-D86E-4B26-BE2C-D20370AC8146}" destId="{01614449-0EC3-407D-A720-F4B2ACE3B0B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44EECCE-3758-41D8-8CCA-BB5EE84C3A61}" type="doc">
      <dgm:prSet loTypeId="urn:microsoft.com/office/officeart/2005/8/layout/radial6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CB5715-992A-4315-BC9B-3A2A2BB67B72}">
      <dgm:prSet phldrT="[Текст]" custT="1"/>
      <dgm:spPr/>
      <dgm:t>
        <a:bodyPr/>
        <a:lstStyle/>
        <a:p>
          <a:r>
            <a:rPr lang="tk-TM" sz="2000" i="1" dirty="0"/>
            <a:t>Medikamentoz</a:t>
          </a:r>
          <a:endParaRPr lang="ru-RU" sz="2000" i="1" dirty="0"/>
        </a:p>
      </dgm:t>
    </dgm:pt>
    <dgm:pt modelId="{81769384-EA98-4EBF-AF7F-C58CD797C900}" type="parTrans" cxnId="{E8765BFB-861B-4CE8-97F4-1D44DEACEC4F}">
      <dgm:prSet/>
      <dgm:spPr/>
      <dgm:t>
        <a:bodyPr/>
        <a:lstStyle/>
        <a:p>
          <a:endParaRPr lang="ru-RU"/>
        </a:p>
      </dgm:t>
    </dgm:pt>
    <dgm:pt modelId="{467DD0AB-4E45-446E-88CF-53CDCB8AD94F}" type="sibTrans" cxnId="{E8765BFB-861B-4CE8-97F4-1D44DEACEC4F}">
      <dgm:prSet/>
      <dgm:spPr/>
      <dgm:t>
        <a:bodyPr/>
        <a:lstStyle/>
        <a:p>
          <a:endParaRPr lang="ru-RU"/>
        </a:p>
      </dgm:t>
    </dgm:pt>
    <dgm:pt modelId="{5B7BB451-F8B9-439D-936E-7CB538553166}">
      <dgm:prSet phldrT="[Текст]" custT="1"/>
      <dgm:spPr/>
      <dgm:t>
        <a:bodyPr/>
        <a:lstStyle/>
        <a:p>
          <a:r>
            <a:rPr lang="tk-TM" sz="1200" i="1" dirty="0"/>
            <a:t>Dezagregasion </a:t>
          </a:r>
        </a:p>
        <a:p>
          <a:r>
            <a:rPr lang="tk-TM" sz="1200" i="1" dirty="0"/>
            <a:t>terapiýa</a:t>
          </a:r>
          <a:endParaRPr lang="ru-RU" sz="1200" i="1" dirty="0"/>
        </a:p>
      </dgm:t>
    </dgm:pt>
    <dgm:pt modelId="{BCBAB284-5A93-405F-B1FE-D7690CC3E23B}" type="parTrans" cxnId="{79B8D078-D5C8-42FC-81D0-5EB188ABBE6D}">
      <dgm:prSet/>
      <dgm:spPr/>
      <dgm:t>
        <a:bodyPr/>
        <a:lstStyle/>
        <a:p>
          <a:endParaRPr lang="ru-RU"/>
        </a:p>
      </dgm:t>
    </dgm:pt>
    <dgm:pt modelId="{6280F491-B95D-45CF-B9A4-A3CE2951D0AA}" type="sibTrans" cxnId="{79B8D078-D5C8-42FC-81D0-5EB188ABBE6D}">
      <dgm:prSet/>
      <dgm:spPr/>
      <dgm:t>
        <a:bodyPr/>
        <a:lstStyle/>
        <a:p>
          <a:endParaRPr lang="ru-RU"/>
        </a:p>
      </dgm:t>
    </dgm:pt>
    <dgm:pt modelId="{D83C0960-55A4-4871-91F3-953410C920B0}">
      <dgm:prSet phldrT="[Текст]" custT="1"/>
      <dgm:spPr/>
      <dgm:t>
        <a:bodyPr/>
        <a:lstStyle/>
        <a:p>
          <a:r>
            <a:rPr lang="tk-TM" sz="1400" i="1" dirty="0"/>
            <a:t>Gipolipidemiki </a:t>
          </a:r>
        </a:p>
        <a:p>
          <a:r>
            <a:rPr lang="tk-TM" sz="1400" i="1" dirty="0"/>
            <a:t>terapiýa</a:t>
          </a:r>
          <a:endParaRPr lang="ru-RU" sz="1400" i="1" dirty="0"/>
        </a:p>
      </dgm:t>
    </dgm:pt>
    <dgm:pt modelId="{FF685F0C-6A4E-43F8-AB83-486992FE11A3}" type="sibTrans" cxnId="{8FC91889-6367-4C91-B2C9-A07626C8137A}">
      <dgm:prSet/>
      <dgm:spPr/>
      <dgm:t>
        <a:bodyPr/>
        <a:lstStyle/>
        <a:p>
          <a:endParaRPr lang="ru-RU"/>
        </a:p>
      </dgm:t>
    </dgm:pt>
    <dgm:pt modelId="{CF411154-BF18-4D77-A9E9-7E8CC7DFC2D2}" type="parTrans" cxnId="{8FC91889-6367-4C91-B2C9-A07626C8137A}">
      <dgm:prSet/>
      <dgm:spPr/>
      <dgm:t>
        <a:bodyPr/>
        <a:lstStyle/>
        <a:p>
          <a:endParaRPr lang="ru-RU"/>
        </a:p>
      </dgm:t>
    </dgm:pt>
    <dgm:pt modelId="{BBBD7626-49F6-4838-B444-EEE342674222}" type="pres">
      <dgm:prSet presAssocID="{D44EECCE-3758-41D8-8CCA-BB5EE84C3A61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AB2E250-0069-4917-9829-3C566F6B1019}" type="pres">
      <dgm:prSet presAssocID="{EFCB5715-992A-4315-BC9B-3A2A2BB67B72}" presName="centerShape" presStyleLbl="node0" presStyleIdx="0" presStyleCnt="1" custScaleX="134678" custScaleY="111013"/>
      <dgm:spPr/>
    </dgm:pt>
    <dgm:pt modelId="{2FE6E92D-3C79-4E70-BBBD-FF750D64D28A}" type="pres">
      <dgm:prSet presAssocID="{5B7BB451-F8B9-439D-936E-7CB538553166}" presName="node" presStyleLbl="node1" presStyleIdx="0" presStyleCnt="2" custScaleX="125477" custScaleY="121966">
        <dgm:presLayoutVars>
          <dgm:bulletEnabled val="1"/>
        </dgm:presLayoutVars>
      </dgm:prSet>
      <dgm:spPr/>
    </dgm:pt>
    <dgm:pt modelId="{896A9B6D-5052-4542-BF1B-122CF1C9F39C}" type="pres">
      <dgm:prSet presAssocID="{5B7BB451-F8B9-439D-936E-7CB538553166}" presName="dummy" presStyleCnt="0"/>
      <dgm:spPr/>
    </dgm:pt>
    <dgm:pt modelId="{5A439362-8B10-4AA5-A16E-073EC0EE5BBA}" type="pres">
      <dgm:prSet presAssocID="{6280F491-B95D-45CF-B9A4-A3CE2951D0AA}" presName="sibTrans" presStyleLbl="sibTrans2D1" presStyleIdx="0" presStyleCnt="2"/>
      <dgm:spPr/>
    </dgm:pt>
    <dgm:pt modelId="{E253F983-C001-4DCC-8DBD-59FA03214D4F}" type="pres">
      <dgm:prSet presAssocID="{D83C0960-55A4-4871-91F3-953410C920B0}" presName="node" presStyleLbl="node1" presStyleIdx="1" presStyleCnt="2" custScaleX="125477" custScaleY="116583">
        <dgm:presLayoutVars>
          <dgm:bulletEnabled val="1"/>
        </dgm:presLayoutVars>
      </dgm:prSet>
      <dgm:spPr/>
    </dgm:pt>
    <dgm:pt modelId="{492A38E2-3ED0-4D68-85CC-D4813F371E5F}" type="pres">
      <dgm:prSet presAssocID="{D83C0960-55A4-4871-91F3-953410C920B0}" presName="dummy" presStyleCnt="0"/>
      <dgm:spPr/>
    </dgm:pt>
    <dgm:pt modelId="{4EFDEDD1-8AA5-4B51-809F-AB054FCB62AD}" type="pres">
      <dgm:prSet presAssocID="{FF685F0C-6A4E-43F8-AB83-486992FE11A3}" presName="sibTrans" presStyleLbl="sibTrans2D1" presStyleIdx="1" presStyleCnt="2"/>
      <dgm:spPr/>
    </dgm:pt>
  </dgm:ptLst>
  <dgm:cxnLst>
    <dgm:cxn modelId="{C8062C0F-3A60-45B6-B55A-B6144A7FCE3A}" type="presOf" srcId="{6280F491-B95D-45CF-B9A4-A3CE2951D0AA}" destId="{5A439362-8B10-4AA5-A16E-073EC0EE5BBA}" srcOrd="0" destOrd="0" presId="urn:microsoft.com/office/officeart/2005/8/layout/radial6"/>
    <dgm:cxn modelId="{A6DB8120-C038-4B37-930A-48925908E0DB}" type="presOf" srcId="{D44EECCE-3758-41D8-8CCA-BB5EE84C3A61}" destId="{BBBD7626-49F6-4838-B444-EEE342674222}" srcOrd="0" destOrd="0" presId="urn:microsoft.com/office/officeart/2005/8/layout/radial6"/>
    <dgm:cxn modelId="{56A63B62-75D6-4C49-A5C1-3919A0E9664C}" type="presOf" srcId="{D83C0960-55A4-4871-91F3-953410C920B0}" destId="{E253F983-C001-4DCC-8DBD-59FA03214D4F}" srcOrd="0" destOrd="0" presId="urn:microsoft.com/office/officeart/2005/8/layout/radial6"/>
    <dgm:cxn modelId="{C89BD74F-710C-4C09-A660-583425C6C748}" type="presOf" srcId="{EFCB5715-992A-4315-BC9B-3A2A2BB67B72}" destId="{EAB2E250-0069-4917-9829-3C566F6B1019}" srcOrd="0" destOrd="0" presId="urn:microsoft.com/office/officeart/2005/8/layout/radial6"/>
    <dgm:cxn modelId="{79B8D078-D5C8-42FC-81D0-5EB188ABBE6D}" srcId="{EFCB5715-992A-4315-BC9B-3A2A2BB67B72}" destId="{5B7BB451-F8B9-439D-936E-7CB538553166}" srcOrd="0" destOrd="0" parTransId="{BCBAB284-5A93-405F-B1FE-D7690CC3E23B}" sibTransId="{6280F491-B95D-45CF-B9A4-A3CE2951D0AA}"/>
    <dgm:cxn modelId="{8FC91889-6367-4C91-B2C9-A07626C8137A}" srcId="{EFCB5715-992A-4315-BC9B-3A2A2BB67B72}" destId="{D83C0960-55A4-4871-91F3-953410C920B0}" srcOrd="1" destOrd="0" parTransId="{CF411154-BF18-4D77-A9E9-7E8CC7DFC2D2}" sibTransId="{FF685F0C-6A4E-43F8-AB83-486992FE11A3}"/>
    <dgm:cxn modelId="{F7DE18B1-E541-4EDA-ACE4-65EBE8B2CE20}" type="presOf" srcId="{FF685F0C-6A4E-43F8-AB83-486992FE11A3}" destId="{4EFDEDD1-8AA5-4B51-809F-AB054FCB62AD}" srcOrd="0" destOrd="0" presId="urn:microsoft.com/office/officeart/2005/8/layout/radial6"/>
    <dgm:cxn modelId="{068E11B4-84AE-468C-9197-CED82B4F899B}" type="presOf" srcId="{5B7BB451-F8B9-439D-936E-7CB538553166}" destId="{2FE6E92D-3C79-4E70-BBBD-FF750D64D28A}" srcOrd="0" destOrd="0" presId="urn:microsoft.com/office/officeart/2005/8/layout/radial6"/>
    <dgm:cxn modelId="{E8765BFB-861B-4CE8-97F4-1D44DEACEC4F}" srcId="{D44EECCE-3758-41D8-8CCA-BB5EE84C3A61}" destId="{EFCB5715-992A-4315-BC9B-3A2A2BB67B72}" srcOrd="0" destOrd="0" parTransId="{81769384-EA98-4EBF-AF7F-C58CD797C900}" sibTransId="{467DD0AB-4E45-446E-88CF-53CDCB8AD94F}"/>
    <dgm:cxn modelId="{E13F4DF4-80CA-435D-819A-733C954CABDE}" type="presParOf" srcId="{BBBD7626-49F6-4838-B444-EEE342674222}" destId="{EAB2E250-0069-4917-9829-3C566F6B1019}" srcOrd="0" destOrd="0" presId="urn:microsoft.com/office/officeart/2005/8/layout/radial6"/>
    <dgm:cxn modelId="{83715DC5-0143-4331-9C4A-EAF7544E4F46}" type="presParOf" srcId="{BBBD7626-49F6-4838-B444-EEE342674222}" destId="{2FE6E92D-3C79-4E70-BBBD-FF750D64D28A}" srcOrd="1" destOrd="0" presId="urn:microsoft.com/office/officeart/2005/8/layout/radial6"/>
    <dgm:cxn modelId="{45A75ECC-9A2F-43A5-95AE-D3EBEF2ED189}" type="presParOf" srcId="{BBBD7626-49F6-4838-B444-EEE342674222}" destId="{896A9B6D-5052-4542-BF1B-122CF1C9F39C}" srcOrd="2" destOrd="0" presId="urn:microsoft.com/office/officeart/2005/8/layout/radial6"/>
    <dgm:cxn modelId="{89D45478-2582-43D6-90AD-02D962B6FDCD}" type="presParOf" srcId="{BBBD7626-49F6-4838-B444-EEE342674222}" destId="{5A439362-8B10-4AA5-A16E-073EC0EE5BBA}" srcOrd="3" destOrd="0" presId="urn:microsoft.com/office/officeart/2005/8/layout/radial6"/>
    <dgm:cxn modelId="{6E1C4AA7-4C88-41E1-A30D-E6B45D9EADEB}" type="presParOf" srcId="{BBBD7626-49F6-4838-B444-EEE342674222}" destId="{E253F983-C001-4DCC-8DBD-59FA03214D4F}" srcOrd="4" destOrd="0" presId="urn:microsoft.com/office/officeart/2005/8/layout/radial6"/>
    <dgm:cxn modelId="{656635A7-B182-4432-B6D6-C351BA241C09}" type="presParOf" srcId="{BBBD7626-49F6-4838-B444-EEE342674222}" destId="{492A38E2-3ED0-4D68-85CC-D4813F371E5F}" srcOrd="5" destOrd="0" presId="urn:microsoft.com/office/officeart/2005/8/layout/radial6"/>
    <dgm:cxn modelId="{7089F45D-A4C5-42AF-9885-80604146598A}" type="presParOf" srcId="{BBBD7626-49F6-4838-B444-EEE342674222}" destId="{4EFDEDD1-8AA5-4B51-809F-AB054FCB62AD}" srcOrd="6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44EECCE-3758-41D8-8CCA-BB5EE84C3A61}" type="doc">
      <dgm:prSet loTypeId="urn:microsoft.com/office/officeart/2005/8/layout/radial6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FCB5715-992A-4315-BC9B-3A2A2BB67B72}">
      <dgm:prSet phldrT="[Текст]" custT="1"/>
      <dgm:spPr/>
      <dgm:t>
        <a:bodyPr/>
        <a:lstStyle/>
        <a:p>
          <a:r>
            <a:rPr lang="tk-TM" sz="2400" i="1" dirty="0"/>
            <a:t>Hirurgiki</a:t>
          </a:r>
          <a:endParaRPr lang="ru-RU" sz="2400" i="1" dirty="0"/>
        </a:p>
      </dgm:t>
    </dgm:pt>
    <dgm:pt modelId="{81769384-EA98-4EBF-AF7F-C58CD797C900}" type="parTrans" cxnId="{E8765BFB-861B-4CE8-97F4-1D44DEACEC4F}">
      <dgm:prSet/>
      <dgm:spPr/>
      <dgm:t>
        <a:bodyPr/>
        <a:lstStyle/>
        <a:p>
          <a:endParaRPr lang="ru-RU"/>
        </a:p>
      </dgm:t>
    </dgm:pt>
    <dgm:pt modelId="{467DD0AB-4E45-446E-88CF-53CDCB8AD94F}" type="sibTrans" cxnId="{E8765BFB-861B-4CE8-97F4-1D44DEACEC4F}">
      <dgm:prSet/>
      <dgm:spPr/>
      <dgm:t>
        <a:bodyPr/>
        <a:lstStyle/>
        <a:p>
          <a:endParaRPr lang="ru-RU"/>
        </a:p>
      </dgm:t>
    </dgm:pt>
    <dgm:pt modelId="{5B7BB451-F8B9-439D-936E-7CB538553166}">
      <dgm:prSet phldrT="[Текст]" custT="1"/>
      <dgm:spPr/>
      <dgm:t>
        <a:bodyPr/>
        <a:lstStyle/>
        <a:p>
          <a:r>
            <a:rPr lang="tk-TM" sz="1400" i="1" dirty="0"/>
            <a:t>Rekonstruktiw</a:t>
          </a:r>
          <a:endParaRPr lang="ru-RU" sz="1200" i="1" dirty="0"/>
        </a:p>
      </dgm:t>
    </dgm:pt>
    <dgm:pt modelId="{BCBAB284-5A93-405F-B1FE-D7690CC3E23B}" type="parTrans" cxnId="{79B8D078-D5C8-42FC-81D0-5EB188ABBE6D}">
      <dgm:prSet/>
      <dgm:spPr/>
      <dgm:t>
        <a:bodyPr/>
        <a:lstStyle/>
        <a:p>
          <a:endParaRPr lang="ru-RU"/>
        </a:p>
      </dgm:t>
    </dgm:pt>
    <dgm:pt modelId="{6280F491-B95D-45CF-B9A4-A3CE2951D0AA}" type="sibTrans" cxnId="{79B8D078-D5C8-42FC-81D0-5EB188ABBE6D}">
      <dgm:prSet/>
      <dgm:spPr/>
      <dgm:t>
        <a:bodyPr/>
        <a:lstStyle/>
        <a:p>
          <a:endParaRPr lang="ru-RU"/>
        </a:p>
      </dgm:t>
    </dgm:pt>
    <dgm:pt modelId="{D83C0960-55A4-4871-91F3-953410C920B0}">
      <dgm:prSet phldrT="[Текст]" custT="1"/>
      <dgm:spPr/>
      <dgm:t>
        <a:bodyPr/>
        <a:lstStyle/>
        <a:p>
          <a:r>
            <a:rPr lang="tk-TM" sz="1400" i="1" dirty="0"/>
            <a:t>Aorta-but</a:t>
          </a:r>
        </a:p>
        <a:p>
          <a:r>
            <a:rPr lang="tk-TM" sz="1400" i="1" dirty="0"/>
            <a:t>şuntirleme</a:t>
          </a:r>
          <a:endParaRPr lang="ru-RU" sz="1400" i="1" dirty="0"/>
        </a:p>
      </dgm:t>
    </dgm:pt>
    <dgm:pt modelId="{FF685F0C-6A4E-43F8-AB83-486992FE11A3}" type="sibTrans" cxnId="{8FC91889-6367-4C91-B2C9-A07626C8137A}">
      <dgm:prSet/>
      <dgm:spPr/>
      <dgm:t>
        <a:bodyPr/>
        <a:lstStyle/>
        <a:p>
          <a:endParaRPr lang="ru-RU"/>
        </a:p>
      </dgm:t>
    </dgm:pt>
    <dgm:pt modelId="{CF411154-BF18-4D77-A9E9-7E8CC7DFC2D2}" type="parTrans" cxnId="{8FC91889-6367-4C91-B2C9-A07626C8137A}">
      <dgm:prSet/>
      <dgm:spPr/>
      <dgm:t>
        <a:bodyPr/>
        <a:lstStyle/>
        <a:p>
          <a:endParaRPr lang="ru-RU"/>
        </a:p>
      </dgm:t>
    </dgm:pt>
    <dgm:pt modelId="{BA715F95-1447-48D7-AB0B-5A4521C1D055}">
      <dgm:prSet phldrT="[Текст]" custT="1"/>
      <dgm:spPr/>
      <dgm:t>
        <a:bodyPr/>
        <a:lstStyle/>
        <a:p>
          <a:r>
            <a:rPr lang="tk-TM" sz="1400" i="1" dirty="0"/>
            <a:t>Ýanbaş</a:t>
          </a:r>
        </a:p>
        <a:p>
          <a:r>
            <a:rPr lang="tk-TM" sz="1400" i="1" dirty="0"/>
            <a:t>simpatoektomiýa</a:t>
          </a:r>
          <a:endParaRPr lang="ru-RU" sz="1400" i="1" dirty="0"/>
        </a:p>
      </dgm:t>
    </dgm:pt>
    <dgm:pt modelId="{ECEB1CAD-2509-4D01-ACA1-6FB7A89EBB9E}" type="parTrans" cxnId="{7FCB69FF-DB4D-4351-BE7D-13E2453F1F44}">
      <dgm:prSet/>
      <dgm:spPr/>
      <dgm:t>
        <a:bodyPr/>
        <a:lstStyle/>
        <a:p>
          <a:endParaRPr lang="ru-RU"/>
        </a:p>
      </dgm:t>
    </dgm:pt>
    <dgm:pt modelId="{CB130782-E9B4-4676-801A-B04A86D570B1}" type="sibTrans" cxnId="{7FCB69FF-DB4D-4351-BE7D-13E2453F1F44}">
      <dgm:prSet/>
      <dgm:spPr/>
      <dgm:t>
        <a:bodyPr/>
        <a:lstStyle/>
        <a:p>
          <a:endParaRPr lang="ru-RU"/>
        </a:p>
      </dgm:t>
    </dgm:pt>
    <dgm:pt modelId="{BBBD7626-49F6-4838-B444-EEE342674222}" type="pres">
      <dgm:prSet presAssocID="{D44EECCE-3758-41D8-8CCA-BB5EE84C3A61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AB2E250-0069-4917-9829-3C566F6B1019}" type="pres">
      <dgm:prSet presAssocID="{EFCB5715-992A-4315-BC9B-3A2A2BB67B72}" presName="centerShape" presStyleLbl="node0" presStyleIdx="0" presStyleCnt="1" custScaleX="99565" custScaleY="102356"/>
      <dgm:spPr/>
    </dgm:pt>
    <dgm:pt modelId="{2FE6E92D-3C79-4E70-BBBD-FF750D64D28A}" type="pres">
      <dgm:prSet presAssocID="{5B7BB451-F8B9-439D-936E-7CB538553166}" presName="node" presStyleLbl="node1" presStyleIdx="0" presStyleCnt="3" custScaleX="125477" custScaleY="121966">
        <dgm:presLayoutVars>
          <dgm:bulletEnabled val="1"/>
        </dgm:presLayoutVars>
      </dgm:prSet>
      <dgm:spPr/>
    </dgm:pt>
    <dgm:pt modelId="{896A9B6D-5052-4542-BF1B-122CF1C9F39C}" type="pres">
      <dgm:prSet presAssocID="{5B7BB451-F8B9-439D-936E-7CB538553166}" presName="dummy" presStyleCnt="0"/>
      <dgm:spPr/>
    </dgm:pt>
    <dgm:pt modelId="{5A439362-8B10-4AA5-A16E-073EC0EE5BBA}" type="pres">
      <dgm:prSet presAssocID="{6280F491-B95D-45CF-B9A4-A3CE2951D0AA}" presName="sibTrans" presStyleLbl="sibTrans2D1" presStyleIdx="0" presStyleCnt="3"/>
      <dgm:spPr/>
    </dgm:pt>
    <dgm:pt modelId="{E253F983-C001-4DCC-8DBD-59FA03214D4F}" type="pres">
      <dgm:prSet presAssocID="{D83C0960-55A4-4871-91F3-953410C920B0}" presName="node" presStyleLbl="node1" presStyleIdx="1" presStyleCnt="3" custScaleX="125477" custScaleY="116583">
        <dgm:presLayoutVars>
          <dgm:bulletEnabled val="1"/>
        </dgm:presLayoutVars>
      </dgm:prSet>
      <dgm:spPr/>
    </dgm:pt>
    <dgm:pt modelId="{492A38E2-3ED0-4D68-85CC-D4813F371E5F}" type="pres">
      <dgm:prSet presAssocID="{D83C0960-55A4-4871-91F3-953410C920B0}" presName="dummy" presStyleCnt="0"/>
      <dgm:spPr/>
    </dgm:pt>
    <dgm:pt modelId="{4EFDEDD1-8AA5-4B51-809F-AB054FCB62AD}" type="pres">
      <dgm:prSet presAssocID="{FF685F0C-6A4E-43F8-AB83-486992FE11A3}" presName="sibTrans" presStyleLbl="sibTrans2D1" presStyleIdx="1" presStyleCnt="3"/>
      <dgm:spPr/>
    </dgm:pt>
    <dgm:pt modelId="{5BC71CB4-50C1-4763-9E53-4381AF8FF425}" type="pres">
      <dgm:prSet presAssocID="{BA715F95-1447-48D7-AB0B-5A4521C1D055}" presName="node" presStyleLbl="node1" presStyleIdx="2" presStyleCnt="3" custScaleX="126157" custScaleY="123216">
        <dgm:presLayoutVars>
          <dgm:bulletEnabled val="1"/>
        </dgm:presLayoutVars>
      </dgm:prSet>
      <dgm:spPr/>
    </dgm:pt>
    <dgm:pt modelId="{9F4F2A41-E15B-432C-BAD7-1A4A4BCE73B6}" type="pres">
      <dgm:prSet presAssocID="{BA715F95-1447-48D7-AB0B-5A4521C1D055}" presName="dummy" presStyleCnt="0"/>
      <dgm:spPr/>
    </dgm:pt>
    <dgm:pt modelId="{3B3F52B0-BCF3-4CC4-A854-4E489209AD8E}" type="pres">
      <dgm:prSet presAssocID="{CB130782-E9B4-4676-801A-B04A86D570B1}" presName="sibTrans" presStyleLbl="sibTrans2D1" presStyleIdx="2" presStyleCnt="3"/>
      <dgm:spPr/>
    </dgm:pt>
  </dgm:ptLst>
  <dgm:cxnLst>
    <dgm:cxn modelId="{C8062C0F-3A60-45B6-B55A-B6144A7FCE3A}" type="presOf" srcId="{6280F491-B95D-45CF-B9A4-A3CE2951D0AA}" destId="{5A439362-8B10-4AA5-A16E-073EC0EE5BBA}" srcOrd="0" destOrd="0" presId="urn:microsoft.com/office/officeart/2005/8/layout/radial6"/>
    <dgm:cxn modelId="{A6DB8120-C038-4B37-930A-48925908E0DB}" type="presOf" srcId="{D44EECCE-3758-41D8-8CCA-BB5EE84C3A61}" destId="{BBBD7626-49F6-4838-B444-EEE342674222}" srcOrd="0" destOrd="0" presId="urn:microsoft.com/office/officeart/2005/8/layout/radial6"/>
    <dgm:cxn modelId="{56A63B62-75D6-4C49-A5C1-3919A0E9664C}" type="presOf" srcId="{D83C0960-55A4-4871-91F3-953410C920B0}" destId="{E253F983-C001-4DCC-8DBD-59FA03214D4F}" srcOrd="0" destOrd="0" presId="urn:microsoft.com/office/officeart/2005/8/layout/radial6"/>
    <dgm:cxn modelId="{C89BD74F-710C-4C09-A660-583425C6C748}" type="presOf" srcId="{EFCB5715-992A-4315-BC9B-3A2A2BB67B72}" destId="{EAB2E250-0069-4917-9829-3C566F6B1019}" srcOrd="0" destOrd="0" presId="urn:microsoft.com/office/officeart/2005/8/layout/radial6"/>
    <dgm:cxn modelId="{79B8D078-D5C8-42FC-81D0-5EB188ABBE6D}" srcId="{EFCB5715-992A-4315-BC9B-3A2A2BB67B72}" destId="{5B7BB451-F8B9-439D-936E-7CB538553166}" srcOrd="0" destOrd="0" parTransId="{BCBAB284-5A93-405F-B1FE-D7690CC3E23B}" sibTransId="{6280F491-B95D-45CF-B9A4-A3CE2951D0AA}"/>
    <dgm:cxn modelId="{8FC91889-6367-4C91-B2C9-A07626C8137A}" srcId="{EFCB5715-992A-4315-BC9B-3A2A2BB67B72}" destId="{D83C0960-55A4-4871-91F3-953410C920B0}" srcOrd="1" destOrd="0" parTransId="{CF411154-BF18-4D77-A9E9-7E8CC7DFC2D2}" sibTransId="{FF685F0C-6A4E-43F8-AB83-486992FE11A3}"/>
    <dgm:cxn modelId="{F7DE18B1-E541-4EDA-ACE4-65EBE8B2CE20}" type="presOf" srcId="{FF685F0C-6A4E-43F8-AB83-486992FE11A3}" destId="{4EFDEDD1-8AA5-4B51-809F-AB054FCB62AD}" srcOrd="0" destOrd="0" presId="urn:microsoft.com/office/officeart/2005/8/layout/radial6"/>
    <dgm:cxn modelId="{068E11B4-84AE-468C-9197-CED82B4F899B}" type="presOf" srcId="{5B7BB451-F8B9-439D-936E-7CB538553166}" destId="{2FE6E92D-3C79-4E70-BBBD-FF750D64D28A}" srcOrd="0" destOrd="0" presId="urn:microsoft.com/office/officeart/2005/8/layout/radial6"/>
    <dgm:cxn modelId="{965E77C4-8AD8-4F92-A20D-39B357ACBCAD}" type="presOf" srcId="{BA715F95-1447-48D7-AB0B-5A4521C1D055}" destId="{5BC71CB4-50C1-4763-9E53-4381AF8FF425}" srcOrd="0" destOrd="0" presId="urn:microsoft.com/office/officeart/2005/8/layout/radial6"/>
    <dgm:cxn modelId="{A35F36F8-B711-418F-83D9-A54F009F0C75}" type="presOf" srcId="{CB130782-E9B4-4676-801A-B04A86D570B1}" destId="{3B3F52B0-BCF3-4CC4-A854-4E489209AD8E}" srcOrd="0" destOrd="0" presId="urn:microsoft.com/office/officeart/2005/8/layout/radial6"/>
    <dgm:cxn modelId="{E8765BFB-861B-4CE8-97F4-1D44DEACEC4F}" srcId="{D44EECCE-3758-41D8-8CCA-BB5EE84C3A61}" destId="{EFCB5715-992A-4315-BC9B-3A2A2BB67B72}" srcOrd="0" destOrd="0" parTransId="{81769384-EA98-4EBF-AF7F-C58CD797C900}" sibTransId="{467DD0AB-4E45-446E-88CF-53CDCB8AD94F}"/>
    <dgm:cxn modelId="{7FCB69FF-DB4D-4351-BE7D-13E2453F1F44}" srcId="{EFCB5715-992A-4315-BC9B-3A2A2BB67B72}" destId="{BA715F95-1447-48D7-AB0B-5A4521C1D055}" srcOrd="2" destOrd="0" parTransId="{ECEB1CAD-2509-4D01-ACA1-6FB7A89EBB9E}" sibTransId="{CB130782-E9B4-4676-801A-B04A86D570B1}"/>
    <dgm:cxn modelId="{E13F4DF4-80CA-435D-819A-733C954CABDE}" type="presParOf" srcId="{BBBD7626-49F6-4838-B444-EEE342674222}" destId="{EAB2E250-0069-4917-9829-3C566F6B1019}" srcOrd="0" destOrd="0" presId="urn:microsoft.com/office/officeart/2005/8/layout/radial6"/>
    <dgm:cxn modelId="{83715DC5-0143-4331-9C4A-EAF7544E4F46}" type="presParOf" srcId="{BBBD7626-49F6-4838-B444-EEE342674222}" destId="{2FE6E92D-3C79-4E70-BBBD-FF750D64D28A}" srcOrd="1" destOrd="0" presId="urn:microsoft.com/office/officeart/2005/8/layout/radial6"/>
    <dgm:cxn modelId="{45A75ECC-9A2F-43A5-95AE-D3EBEF2ED189}" type="presParOf" srcId="{BBBD7626-49F6-4838-B444-EEE342674222}" destId="{896A9B6D-5052-4542-BF1B-122CF1C9F39C}" srcOrd="2" destOrd="0" presId="urn:microsoft.com/office/officeart/2005/8/layout/radial6"/>
    <dgm:cxn modelId="{89D45478-2582-43D6-90AD-02D962B6FDCD}" type="presParOf" srcId="{BBBD7626-49F6-4838-B444-EEE342674222}" destId="{5A439362-8B10-4AA5-A16E-073EC0EE5BBA}" srcOrd="3" destOrd="0" presId="urn:microsoft.com/office/officeart/2005/8/layout/radial6"/>
    <dgm:cxn modelId="{6E1C4AA7-4C88-41E1-A30D-E6B45D9EADEB}" type="presParOf" srcId="{BBBD7626-49F6-4838-B444-EEE342674222}" destId="{E253F983-C001-4DCC-8DBD-59FA03214D4F}" srcOrd="4" destOrd="0" presId="urn:microsoft.com/office/officeart/2005/8/layout/radial6"/>
    <dgm:cxn modelId="{656635A7-B182-4432-B6D6-C351BA241C09}" type="presParOf" srcId="{BBBD7626-49F6-4838-B444-EEE342674222}" destId="{492A38E2-3ED0-4D68-85CC-D4813F371E5F}" srcOrd="5" destOrd="0" presId="urn:microsoft.com/office/officeart/2005/8/layout/radial6"/>
    <dgm:cxn modelId="{7089F45D-A4C5-42AF-9885-80604146598A}" type="presParOf" srcId="{BBBD7626-49F6-4838-B444-EEE342674222}" destId="{4EFDEDD1-8AA5-4B51-809F-AB054FCB62AD}" srcOrd="6" destOrd="0" presId="urn:microsoft.com/office/officeart/2005/8/layout/radial6"/>
    <dgm:cxn modelId="{F2E78945-7D1E-4B6D-B884-9A4C414BA812}" type="presParOf" srcId="{BBBD7626-49F6-4838-B444-EEE342674222}" destId="{5BC71CB4-50C1-4763-9E53-4381AF8FF425}" srcOrd="7" destOrd="0" presId="urn:microsoft.com/office/officeart/2005/8/layout/radial6"/>
    <dgm:cxn modelId="{EE10C3AB-ED7F-4887-9196-34A49EEE4BD1}" type="presParOf" srcId="{BBBD7626-49F6-4838-B444-EEE342674222}" destId="{9F4F2A41-E15B-432C-BAD7-1A4A4BCE73B6}" srcOrd="8" destOrd="0" presId="urn:microsoft.com/office/officeart/2005/8/layout/radial6"/>
    <dgm:cxn modelId="{88623DBB-6848-4564-A369-C5E3823EB1D7}" type="presParOf" srcId="{BBBD7626-49F6-4838-B444-EEE342674222}" destId="{3B3F52B0-BCF3-4CC4-A854-4E489209AD8E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B3B7F66-C066-41C0-880B-E629A33F6A08}" type="doc">
      <dgm:prSet loTypeId="urn:microsoft.com/office/officeart/2005/8/layout/chevron2" loCatId="process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8FB7170A-5F2E-4336-B2A3-39AA585C7073}">
      <dgm:prSet phldrT="[Текст]" custT="1"/>
      <dgm:spPr/>
      <dgm:t>
        <a:bodyPr/>
        <a:lstStyle/>
        <a:p>
          <a:r>
            <a:rPr lang="tk-TM" sz="2400" b="1" i="1" dirty="0">
              <a:solidFill>
                <a:schemeClr val="accent6">
                  <a:lumMod val="75000"/>
                </a:schemeClr>
              </a:solidFill>
            </a:rPr>
            <a:t>Obýektiw</a:t>
          </a:r>
        </a:p>
        <a:p>
          <a:r>
            <a:rPr lang="tk-TM" sz="2400" b="1" i="1" dirty="0">
              <a:solidFill>
                <a:schemeClr val="accent6">
                  <a:lumMod val="75000"/>
                </a:schemeClr>
              </a:solidFill>
            </a:rPr>
            <a:t>barlaglar</a:t>
          </a:r>
          <a:endParaRPr lang="ru-RU" sz="2400" b="1" i="1" dirty="0">
            <a:solidFill>
              <a:schemeClr val="accent6">
                <a:lumMod val="75000"/>
              </a:schemeClr>
            </a:solidFill>
          </a:endParaRPr>
        </a:p>
      </dgm:t>
    </dgm:pt>
    <dgm:pt modelId="{2A3916C4-0FA4-4EB9-BA3A-130EC5DECF23}" type="parTrans" cxnId="{B503810D-A22F-4A40-A568-457F295292ED}">
      <dgm:prSet/>
      <dgm:spPr/>
      <dgm:t>
        <a:bodyPr/>
        <a:lstStyle/>
        <a:p>
          <a:endParaRPr lang="ru-RU"/>
        </a:p>
      </dgm:t>
    </dgm:pt>
    <dgm:pt modelId="{4FDAE3BB-883D-4113-A468-A39FA231A1DA}" type="sibTrans" cxnId="{B503810D-A22F-4A40-A568-457F295292ED}">
      <dgm:prSet/>
      <dgm:spPr/>
      <dgm:t>
        <a:bodyPr/>
        <a:lstStyle/>
        <a:p>
          <a:endParaRPr lang="ru-RU"/>
        </a:p>
      </dgm:t>
    </dgm:pt>
    <dgm:pt modelId="{1EC50E62-F626-4AF0-A526-9EB945F50BD4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Palpasiýa</a:t>
          </a:r>
          <a:endParaRPr lang="ru-RU" sz="2000" b="1" i="1" dirty="0"/>
        </a:p>
      </dgm:t>
    </dgm:pt>
    <dgm:pt modelId="{2DA52453-41EA-45FF-8F5D-BEF8FF239880}" type="parTrans" cxnId="{F1B59D9C-2414-419E-B03F-65D8B6E5A2EB}">
      <dgm:prSet/>
      <dgm:spPr/>
      <dgm:t>
        <a:bodyPr/>
        <a:lstStyle/>
        <a:p>
          <a:endParaRPr lang="ru-RU"/>
        </a:p>
      </dgm:t>
    </dgm:pt>
    <dgm:pt modelId="{8ED9A68B-7A6B-44A6-A019-61B8533F3D56}" type="sibTrans" cxnId="{F1B59D9C-2414-419E-B03F-65D8B6E5A2EB}">
      <dgm:prSet/>
      <dgm:spPr/>
      <dgm:t>
        <a:bodyPr/>
        <a:lstStyle/>
        <a:p>
          <a:endParaRPr lang="ru-RU"/>
        </a:p>
      </dgm:t>
    </dgm:pt>
    <dgm:pt modelId="{867B939E-0179-442E-ACFB-C2FF7ED918D3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Auskultasiýa</a:t>
          </a:r>
          <a:endParaRPr lang="ru-RU" sz="2000" b="1" i="1" dirty="0"/>
        </a:p>
      </dgm:t>
    </dgm:pt>
    <dgm:pt modelId="{CE1766A4-A8A3-4616-91E0-8EAC23780138}" type="parTrans" cxnId="{9914E54E-0E30-4F97-AB01-65487F6B6C62}">
      <dgm:prSet/>
      <dgm:spPr/>
      <dgm:t>
        <a:bodyPr/>
        <a:lstStyle/>
        <a:p>
          <a:endParaRPr lang="ru-RU"/>
        </a:p>
      </dgm:t>
    </dgm:pt>
    <dgm:pt modelId="{45328E1A-B4A3-4381-8FCD-F5767210B071}" type="sibTrans" cxnId="{9914E54E-0E30-4F97-AB01-65487F6B6C62}">
      <dgm:prSet/>
      <dgm:spPr/>
      <dgm:t>
        <a:bodyPr/>
        <a:lstStyle/>
        <a:p>
          <a:endParaRPr lang="ru-RU"/>
        </a:p>
      </dgm:t>
    </dgm:pt>
    <dgm:pt modelId="{5F7CB037-2D71-4C4B-8B05-7AFDFA3246DD}">
      <dgm:prSet phldrT="[Текст]" custT="1"/>
      <dgm:spPr/>
      <dgm:t>
        <a:bodyPr/>
        <a:lstStyle/>
        <a:p>
          <a:r>
            <a:rPr lang="tk-TM" sz="2400" b="1" i="1" dirty="0">
              <a:solidFill>
                <a:schemeClr val="accent1">
                  <a:lumMod val="75000"/>
                </a:schemeClr>
              </a:solidFill>
            </a:rPr>
            <a:t>Gural</a:t>
          </a:r>
        </a:p>
        <a:p>
          <a:r>
            <a:rPr lang="tk-TM" sz="2400" b="1" i="1" dirty="0">
              <a:solidFill>
                <a:schemeClr val="accent1">
                  <a:lumMod val="75000"/>
                </a:schemeClr>
              </a:solidFill>
            </a:rPr>
            <a:t>barlaglar</a:t>
          </a:r>
          <a:endParaRPr lang="ru-RU" sz="2400" b="1" i="1" dirty="0">
            <a:solidFill>
              <a:schemeClr val="accent1">
                <a:lumMod val="75000"/>
              </a:schemeClr>
            </a:solidFill>
          </a:endParaRPr>
        </a:p>
      </dgm:t>
    </dgm:pt>
    <dgm:pt modelId="{92DD4151-6EA2-47DF-86A2-F50D8C0396BD}" type="parTrans" cxnId="{70A972D6-4FBC-4C69-981B-29CA594031C1}">
      <dgm:prSet/>
      <dgm:spPr/>
      <dgm:t>
        <a:bodyPr/>
        <a:lstStyle/>
        <a:p>
          <a:endParaRPr lang="ru-RU"/>
        </a:p>
      </dgm:t>
    </dgm:pt>
    <dgm:pt modelId="{A3A65489-53F2-460C-BCDE-95008E659796}" type="sibTrans" cxnId="{70A972D6-4FBC-4C69-981B-29CA594031C1}">
      <dgm:prSet/>
      <dgm:spPr/>
      <dgm:t>
        <a:bodyPr/>
        <a:lstStyle/>
        <a:p>
          <a:endParaRPr lang="ru-RU"/>
        </a:p>
      </dgm:t>
    </dgm:pt>
    <dgm:pt modelId="{D328780A-F21A-43EE-BBC2-327BCDEF962D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Angiografiýa</a:t>
          </a:r>
          <a:endParaRPr lang="ru-RU" sz="2000" b="1" i="1" dirty="0"/>
        </a:p>
      </dgm:t>
    </dgm:pt>
    <dgm:pt modelId="{3E5D3EB7-1D65-4949-87F1-CC6B6DA39F99}" type="parTrans" cxnId="{30D08624-E422-45A2-82C8-026C5116FA61}">
      <dgm:prSet/>
      <dgm:spPr/>
      <dgm:t>
        <a:bodyPr/>
        <a:lstStyle/>
        <a:p>
          <a:endParaRPr lang="ru-RU"/>
        </a:p>
      </dgm:t>
    </dgm:pt>
    <dgm:pt modelId="{41908E34-1FA8-4EC1-8377-34F610203F0B}" type="sibTrans" cxnId="{30D08624-E422-45A2-82C8-026C5116FA61}">
      <dgm:prSet/>
      <dgm:spPr/>
      <dgm:t>
        <a:bodyPr/>
        <a:lstStyle/>
        <a:p>
          <a:endParaRPr lang="ru-RU"/>
        </a:p>
      </dgm:t>
    </dgm:pt>
    <dgm:pt modelId="{881866DF-4304-4B5B-B3D9-9A486395C645}">
      <dgm:prSet phldrT="[Текст]" custT="1"/>
      <dgm:spPr/>
      <dgm:t>
        <a:bodyPr/>
        <a:lstStyle/>
        <a:p>
          <a:r>
            <a:rPr lang="tk-TM" sz="2400" b="1" i="1" dirty="0">
              <a:solidFill>
                <a:srgbClr val="FFFF00"/>
              </a:solidFill>
            </a:rPr>
            <a:t>Laborator</a:t>
          </a:r>
        </a:p>
        <a:p>
          <a:r>
            <a:rPr lang="tk-TM" sz="2400" b="1" i="1" dirty="0">
              <a:solidFill>
                <a:srgbClr val="FFFF00"/>
              </a:solidFill>
            </a:rPr>
            <a:t>barlaglar</a:t>
          </a:r>
          <a:endParaRPr lang="ru-RU" sz="2400" b="1" i="1" dirty="0">
            <a:solidFill>
              <a:srgbClr val="FFFF00"/>
            </a:solidFill>
          </a:endParaRPr>
        </a:p>
      </dgm:t>
    </dgm:pt>
    <dgm:pt modelId="{AF52A903-7931-4F21-A324-F5D58D0EE171}" type="parTrans" cxnId="{A8C3DD61-D402-49EC-AB08-C1576F4A397D}">
      <dgm:prSet/>
      <dgm:spPr/>
      <dgm:t>
        <a:bodyPr/>
        <a:lstStyle/>
        <a:p>
          <a:endParaRPr lang="ru-RU"/>
        </a:p>
      </dgm:t>
    </dgm:pt>
    <dgm:pt modelId="{C4C105E0-BA1F-4F11-99A4-D6EA1285F3D8}" type="sibTrans" cxnId="{A8C3DD61-D402-49EC-AB08-C1576F4A397D}">
      <dgm:prSet/>
      <dgm:spPr/>
      <dgm:t>
        <a:bodyPr/>
        <a:lstStyle/>
        <a:p>
          <a:endParaRPr lang="ru-RU"/>
        </a:p>
      </dgm:t>
    </dgm:pt>
    <dgm:pt modelId="{B4C3FBC8-E4E7-4B35-9327-1625352CF7ED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Holesterin</a:t>
          </a:r>
          <a:endParaRPr lang="ru-RU" sz="2000" b="1" i="1" dirty="0"/>
        </a:p>
      </dgm:t>
    </dgm:pt>
    <dgm:pt modelId="{90A3CB49-5E1D-4041-AD6C-A61857D17968}" type="parTrans" cxnId="{09A4B1AD-B762-41BF-916B-6F2AF34247F1}">
      <dgm:prSet/>
      <dgm:spPr/>
      <dgm:t>
        <a:bodyPr/>
        <a:lstStyle/>
        <a:p>
          <a:endParaRPr lang="ru-RU"/>
        </a:p>
      </dgm:t>
    </dgm:pt>
    <dgm:pt modelId="{CD43F9F4-7578-457F-B9BA-561EB0B15867}" type="sibTrans" cxnId="{09A4B1AD-B762-41BF-916B-6F2AF34247F1}">
      <dgm:prSet/>
      <dgm:spPr/>
      <dgm:t>
        <a:bodyPr/>
        <a:lstStyle/>
        <a:p>
          <a:endParaRPr lang="ru-RU"/>
        </a:p>
      </dgm:t>
    </dgm:pt>
    <dgm:pt modelId="{C8209FCD-30CB-4382-ADCB-57BF982743D9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Perkussiýa</a:t>
          </a:r>
          <a:endParaRPr lang="ru-RU" sz="2000" b="1" i="1" dirty="0"/>
        </a:p>
      </dgm:t>
    </dgm:pt>
    <dgm:pt modelId="{FB5A4444-FC54-44CB-B166-ADD60A6AF64F}" type="parTrans" cxnId="{CE6A8B76-08A1-4F1F-97B2-D127C74E4F70}">
      <dgm:prSet/>
      <dgm:spPr/>
      <dgm:t>
        <a:bodyPr/>
        <a:lstStyle/>
        <a:p>
          <a:endParaRPr lang="ru-RU"/>
        </a:p>
      </dgm:t>
    </dgm:pt>
    <dgm:pt modelId="{DD808555-22ED-430C-8058-B9D49314A0C4}" type="sibTrans" cxnId="{CE6A8B76-08A1-4F1F-97B2-D127C74E4F70}">
      <dgm:prSet/>
      <dgm:spPr/>
      <dgm:t>
        <a:bodyPr/>
        <a:lstStyle/>
        <a:p>
          <a:endParaRPr lang="ru-RU"/>
        </a:p>
      </dgm:t>
    </dgm:pt>
    <dgm:pt modelId="{CD0B233F-7F28-4D16-B3EF-F93E6A5FCDEE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Dopplerografiýa</a:t>
          </a:r>
          <a:endParaRPr lang="ru-RU" sz="2000" b="1" i="1" dirty="0"/>
        </a:p>
      </dgm:t>
    </dgm:pt>
    <dgm:pt modelId="{A809237D-E9DA-4A2C-BEC2-457B99312DE2}" type="parTrans" cxnId="{48F7C415-5382-4F26-B004-1C9C9FA9BCD4}">
      <dgm:prSet/>
      <dgm:spPr/>
      <dgm:t>
        <a:bodyPr/>
        <a:lstStyle/>
        <a:p>
          <a:endParaRPr lang="ru-RU"/>
        </a:p>
      </dgm:t>
    </dgm:pt>
    <dgm:pt modelId="{F6C1E373-8314-4C86-8469-B4C8DF9710B6}" type="sibTrans" cxnId="{48F7C415-5382-4F26-B004-1C9C9FA9BCD4}">
      <dgm:prSet/>
      <dgm:spPr/>
      <dgm:t>
        <a:bodyPr/>
        <a:lstStyle/>
        <a:p>
          <a:endParaRPr lang="ru-RU"/>
        </a:p>
      </dgm:t>
    </dgm:pt>
    <dgm:pt modelId="{B3AE7C4B-BE08-428D-A720-0DB7AC94B8FB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KT, MRT, PET-KT</a:t>
          </a:r>
          <a:endParaRPr lang="ru-RU" sz="2000" b="1" i="1" dirty="0"/>
        </a:p>
      </dgm:t>
    </dgm:pt>
    <dgm:pt modelId="{8BB0EB56-B59B-4B3B-8DC4-8F26DE637596}" type="parTrans" cxnId="{FF67B009-7F35-4F90-938A-72E826779EBF}">
      <dgm:prSet/>
      <dgm:spPr/>
      <dgm:t>
        <a:bodyPr/>
        <a:lstStyle/>
        <a:p>
          <a:endParaRPr lang="ru-RU"/>
        </a:p>
      </dgm:t>
    </dgm:pt>
    <dgm:pt modelId="{AB6B45B9-F05B-4683-B717-337BB2C16528}" type="sibTrans" cxnId="{FF67B009-7F35-4F90-938A-72E826779EBF}">
      <dgm:prSet/>
      <dgm:spPr/>
      <dgm:t>
        <a:bodyPr/>
        <a:lstStyle/>
        <a:p>
          <a:endParaRPr lang="ru-RU"/>
        </a:p>
      </dgm:t>
    </dgm:pt>
    <dgm:pt modelId="{67F5597C-7CFF-4867-9030-414A2A3E4925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Trigleserid</a:t>
          </a:r>
          <a:endParaRPr lang="ru-RU" sz="2000" b="1" i="1" dirty="0"/>
        </a:p>
      </dgm:t>
    </dgm:pt>
    <dgm:pt modelId="{E5660914-F522-427A-A236-E3BA4FEA7F5D}" type="parTrans" cxnId="{5723A4B8-5098-4F1D-8696-C2FA5F8AAED3}">
      <dgm:prSet/>
      <dgm:spPr/>
      <dgm:t>
        <a:bodyPr/>
        <a:lstStyle/>
        <a:p>
          <a:endParaRPr lang="ru-RU"/>
        </a:p>
      </dgm:t>
    </dgm:pt>
    <dgm:pt modelId="{AD4D9BAD-5033-4CEE-8407-C010D2031E87}" type="sibTrans" cxnId="{5723A4B8-5098-4F1D-8696-C2FA5F8AAED3}">
      <dgm:prSet/>
      <dgm:spPr/>
      <dgm:t>
        <a:bodyPr/>
        <a:lstStyle/>
        <a:p>
          <a:endParaRPr lang="ru-RU"/>
        </a:p>
      </dgm:t>
    </dgm:pt>
    <dgm:pt modelId="{5E4041B9-B7CE-4FFE-BB5C-5CB7A2D23999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HDLP</a:t>
          </a:r>
          <a:endParaRPr lang="ru-RU" sz="2000" b="1" i="1" dirty="0"/>
        </a:p>
      </dgm:t>
    </dgm:pt>
    <dgm:pt modelId="{F3286258-C916-464C-B0D3-2C51CEE8EE19}" type="parTrans" cxnId="{E629A9E6-4DFC-4020-9382-100F994A8EA5}">
      <dgm:prSet/>
      <dgm:spPr/>
      <dgm:t>
        <a:bodyPr/>
        <a:lstStyle/>
        <a:p>
          <a:endParaRPr lang="ru-RU"/>
        </a:p>
      </dgm:t>
    </dgm:pt>
    <dgm:pt modelId="{37206C6F-5A38-4162-AAE5-3EF46B38727A}" type="sibTrans" cxnId="{E629A9E6-4DFC-4020-9382-100F994A8EA5}">
      <dgm:prSet/>
      <dgm:spPr/>
      <dgm:t>
        <a:bodyPr/>
        <a:lstStyle/>
        <a:p>
          <a:endParaRPr lang="ru-RU"/>
        </a:p>
      </dgm:t>
    </dgm:pt>
    <dgm:pt modelId="{A1E21824-9487-43C5-9C6E-07CC339E663C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LDLP</a:t>
          </a:r>
          <a:endParaRPr lang="ru-RU" sz="2000" b="1" i="1" dirty="0"/>
        </a:p>
      </dgm:t>
    </dgm:pt>
    <dgm:pt modelId="{CECDA674-9D9F-4F55-A19C-F5058B9509DD}" type="parTrans" cxnId="{B6D8C2FF-B14E-4173-A0C2-97CCF5D61511}">
      <dgm:prSet/>
      <dgm:spPr/>
      <dgm:t>
        <a:bodyPr/>
        <a:lstStyle/>
        <a:p>
          <a:endParaRPr lang="ru-RU"/>
        </a:p>
      </dgm:t>
    </dgm:pt>
    <dgm:pt modelId="{7AF9F982-09E6-44CB-A456-BE519D1C9EF1}" type="sibTrans" cxnId="{B6D8C2FF-B14E-4173-A0C2-97CCF5D61511}">
      <dgm:prSet/>
      <dgm:spPr/>
      <dgm:t>
        <a:bodyPr/>
        <a:lstStyle/>
        <a:p>
          <a:endParaRPr lang="ru-RU"/>
        </a:p>
      </dgm:t>
    </dgm:pt>
    <dgm:pt modelId="{BA3A3AC6-F71A-4B12-8368-EEC4C1AC5791}">
      <dgm:prSet phldrT="[Текст]"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tk-TM" sz="2000" b="1" i="1" dirty="0"/>
            <a:t>USB</a:t>
          </a:r>
          <a:endParaRPr lang="ru-RU" sz="2000" b="1" i="1" dirty="0"/>
        </a:p>
      </dgm:t>
    </dgm:pt>
    <dgm:pt modelId="{50B46932-EA38-4D88-BB7E-234B3F8F3A89}" type="parTrans" cxnId="{4BA6ED0F-42B3-4112-B7ED-AABC12E82E8A}">
      <dgm:prSet/>
      <dgm:spPr/>
      <dgm:t>
        <a:bodyPr/>
        <a:lstStyle/>
        <a:p>
          <a:endParaRPr lang="ru-RU"/>
        </a:p>
      </dgm:t>
    </dgm:pt>
    <dgm:pt modelId="{CE0533F5-C10B-40D1-9A37-E8700EC42164}" type="sibTrans" cxnId="{4BA6ED0F-42B3-4112-B7ED-AABC12E82E8A}">
      <dgm:prSet/>
      <dgm:spPr/>
      <dgm:t>
        <a:bodyPr/>
        <a:lstStyle/>
        <a:p>
          <a:endParaRPr lang="ru-RU"/>
        </a:p>
      </dgm:t>
    </dgm:pt>
    <dgm:pt modelId="{1F71B31A-B74E-46F6-9FCE-3E53851D78FF}" type="pres">
      <dgm:prSet presAssocID="{0B3B7F66-C066-41C0-880B-E629A33F6A08}" presName="linearFlow" presStyleCnt="0">
        <dgm:presLayoutVars>
          <dgm:dir/>
          <dgm:animLvl val="lvl"/>
          <dgm:resizeHandles val="exact"/>
        </dgm:presLayoutVars>
      </dgm:prSet>
      <dgm:spPr/>
    </dgm:pt>
    <dgm:pt modelId="{36B72F55-E522-4018-B204-FC89DD92E5A9}" type="pres">
      <dgm:prSet presAssocID="{8FB7170A-5F2E-4336-B2A3-39AA585C7073}" presName="composite" presStyleCnt="0"/>
      <dgm:spPr/>
    </dgm:pt>
    <dgm:pt modelId="{42E6A20F-5B58-4BB3-AD8D-0F95C78BACF3}" type="pres">
      <dgm:prSet presAssocID="{8FB7170A-5F2E-4336-B2A3-39AA585C7073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D576FA97-E0CA-4D11-9EDF-F97E7E18326E}" type="pres">
      <dgm:prSet presAssocID="{8FB7170A-5F2E-4336-B2A3-39AA585C7073}" presName="descendantText" presStyleLbl="alignAcc1" presStyleIdx="0" presStyleCnt="3">
        <dgm:presLayoutVars>
          <dgm:bulletEnabled val="1"/>
        </dgm:presLayoutVars>
      </dgm:prSet>
      <dgm:spPr/>
    </dgm:pt>
    <dgm:pt modelId="{A10801C5-9FD6-437B-9CE7-31091F63C284}" type="pres">
      <dgm:prSet presAssocID="{4FDAE3BB-883D-4113-A468-A39FA231A1DA}" presName="sp" presStyleCnt="0"/>
      <dgm:spPr/>
    </dgm:pt>
    <dgm:pt modelId="{1CDC2FE6-BD57-4169-B277-DF49BCD6E0E7}" type="pres">
      <dgm:prSet presAssocID="{5F7CB037-2D71-4C4B-8B05-7AFDFA3246DD}" presName="composite" presStyleCnt="0"/>
      <dgm:spPr/>
    </dgm:pt>
    <dgm:pt modelId="{D5735EA3-0DB2-4A2E-883B-AEB836F33E70}" type="pres">
      <dgm:prSet presAssocID="{5F7CB037-2D71-4C4B-8B05-7AFDFA3246DD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94E5B1EC-E809-404A-B0AE-DCA147F6D1CE}" type="pres">
      <dgm:prSet presAssocID="{5F7CB037-2D71-4C4B-8B05-7AFDFA3246DD}" presName="descendantText" presStyleLbl="alignAcc1" presStyleIdx="1" presStyleCnt="3">
        <dgm:presLayoutVars>
          <dgm:bulletEnabled val="1"/>
        </dgm:presLayoutVars>
      </dgm:prSet>
      <dgm:spPr/>
    </dgm:pt>
    <dgm:pt modelId="{602EEBE0-EE30-4F4A-8F03-130CFDFE8145}" type="pres">
      <dgm:prSet presAssocID="{A3A65489-53F2-460C-BCDE-95008E659796}" presName="sp" presStyleCnt="0"/>
      <dgm:spPr/>
    </dgm:pt>
    <dgm:pt modelId="{5500F814-D86E-4B26-BE2C-D20370AC8146}" type="pres">
      <dgm:prSet presAssocID="{881866DF-4304-4B5B-B3D9-9A486395C645}" presName="composite" presStyleCnt="0"/>
      <dgm:spPr/>
    </dgm:pt>
    <dgm:pt modelId="{EB1EA122-1FAD-43A1-8E51-542287E265DA}" type="pres">
      <dgm:prSet presAssocID="{881866DF-4304-4B5B-B3D9-9A486395C645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01614449-0EC3-407D-A720-F4B2ACE3B0B5}" type="pres">
      <dgm:prSet presAssocID="{881866DF-4304-4B5B-B3D9-9A486395C645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B1022E07-EDC9-4F0C-9A0A-91DC30A8355C}" type="presOf" srcId="{5F7CB037-2D71-4C4B-8B05-7AFDFA3246DD}" destId="{D5735EA3-0DB2-4A2E-883B-AEB836F33E70}" srcOrd="0" destOrd="0" presId="urn:microsoft.com/office/officeart/2005/8/layout/chevron2"/>
    <dgm:cxn modelId="{FF67B009-7F35-4F90-938A-72E826779EBF}" srcId="{5F7CB037-2D71-4C4B-8B05-7AFDFA3246DD}" destId="{B3AE7C4B-BE08-428D-A720-0DB7AC94B8FB}" srcOrd="3" destOrd="0" parTransId="{8BB0EB56-B59B-4B3B-8DC4-8F26DE637596}" sibTransId="{AB6B45B9-F05B-4683-B717-337BB2C16528}"/>
    <dgm:cxn modelId="{B503810D-A22F-4A40-A568-457F295292ED}" srcId="{0B3B7F66-C066-41C0-880B-E629A33F6A08}" destId="{8FB7170A-5F2E-4336-B2A3-39AA585C7073}" srcOrd="0" destOrd="0" parTransId="{2A3916C4-0FA4-4EB9-BA3A-130EC5DECF23}" sibTransId="{4FDAE3BB-883D-4113-A468-A39FA231A1DA}"/>
    <dgm:cxn modelId="{4BA6ED0F-42B3-4112-B7ED-AABC12E82E8A}" srcId="{5F7CB037-2D71-4C4B-8B05-7AFDFA3246DD}" destId="{BA3A3AC6-F71A-4B12-8368-EEC4C1AC5791}" srcOrd="1" destOrd="0" parTransId="{50B46932-EA38-4D88-BB7E-234B3F8F3A89}" sibTransId="{CE0533F5-C10B-40D1-9A37-E8700EC42164}"/>
    <dgm:cxn modelId="{48F7C415-5382-4F26-B004-1C9C9FA9BCD4}" srcId="{5F7CB037-2D71-4C4B-8B05-7AFDFA3246DD}" destId="{CD0B233F-7F28-4D16-B3EF-F93E6A5FCDEE}" srcOrd="2" destOrd="0" parTransId="{A809237D-E9DA-4A2C-BEC2-457B99312DE2}" sibTransId="{F6C1E373-8314-4C86-8469-B4C8DF9710B6}"/>
    <dgm:cxn modelId="{20F42217-340D-4B91-A8A9-AE16DDA12F6D}" type="presOf" srcId="{867B939E-0179-442E-ACFB-C2FF7ED918D3}" destId="{D576FA97-E0CA-4D11-9EDF-F97E7E18326E}" srcOrd="0" destOrd="2" presId="urn:microsoft.com/office/officeart/2005/8/layout/chevron2"/>
    <dgm:cxn modelId="{92C2431F-CD8C-4243-8E01-756586E1F749}" type="presOf" srcId="{BA3A3AC6-F71A-4B12-8368-EEC4C1AC5791}" destId="{94E5B1EC-E809-404A-B0AE-DCA147F6D1CE}" srcOrd="0" destOrd="1" presId="urn:microsoft.com/office/officeart/2005/8/layout/chevron2"/>
    <dgm:cxn modelId="{30D08624-E422-45A2-82C8-026C5116FA61}" srcId="{5F7CB037-2D71-4C4B-8B05-7AFDFA3246DD}" destId="{D328780A-F21A-43EE-BBC2-327BCDEF962D}" srcOrd="0" destOrd="0" parTransId="{3E5D3EB7-1D65-4949-87F1-CC6B6DA39F99}" sibTransId="{41908E34-1FA8-4EC1-8377-34F610203F0B}"/>
    <dgm:cxn modelId="{E7F82C27-D15B-4A02-9B9A-B349639DDE73}" type="presOf" srcId="{B4C3FBC8-E4E7-4B35-9327-1625352CF7ED}" destId="{01614449-0EC3-407D-A720-F4B2ACE3B0B5}" srcOrd="0" destOrd="0" presId="urn:microsoft.com/office/officeart/2005/8/layout/chevron2"/>
    <dgm:cxn modelId="{9BD7FF31-5CAC-4AAA-8CED-1A5901DF449E}" type="presOf" srcId="{8FB7170A-5F2E-4336-B2A3-39AA585C7073}" destId="{42E6A20F-5B58-4BB3-AD8D-0F95C78BACF3}" srcOrd="0" destOrd="0" presId="urn:microsoft.com/office/officeart/2005/8/layout/chevron2"/>
    <dgm:cxn modelId="{A8C3DD61-D402-49EC-AB08-C1576F4A397D}" srcId="{0B3B7F66-C066-41C0-880B-E629A33F6A08}" destId="{881866DF-4304-4B5B-B3D9-9A486395C645}" srcOrd="2" destOrd="0" parTransId="{AF52A903-7931-4F21-A324-F5D58D0EE171}" sibTransId="{C4C105E0-BA1F-4F11-99A4-D6EA1285F3D8}"/>
    <dgm:cxn modelId="{9914E54E-0E30-4F97-AB01-65487F6B6C62}" srcId="{8FB7170A-5F2E-4336-B2A3-39AA585C7073}" destId="{867B939E-0179-442E-ACFB-C2FF7ED918D3}" srcOrd="2" destOrd="0" parTransId="{CE1766A4-A8A3-4616-91E0-8EAC23780138}" sibTransId="{45328E1A-B4A3-4381-8FCD-F5767210B071}"/>
    <dgm:cxn modelId="{1EC52352-0FB6-429A-A09C-E24EEACA325C}" type="presOf" srcId="{D328780A-F21A-43EE-BBC2-327BCDEF962D}" destId="{94E5B1EC-E809-404A-B0AE-DCA147F6D1CE}" srcOrd="0" destOrd="0" presId="urn:microsoft.com/office/officeart/2005/8/layout/chevron2"/>
    <dgm:cxn modelId="{CE6A8B76-08A1-4F1F-97B2-D127C74E4F70}" srcId="{8FB7170A-5F2E-4336-B2A3-39AA585C7073}" destId="{C8209FCD-30CB-4382-ADCB-57BF982743D9}" srcOrd="1" destOrd="0" parTransId="{FB5A4444-FC54-44CB-B166-ADD60A6AF64F}" sibTransId="{DD808555-22ED-430C-8058-B9D49314A0C4}"/>
    <dgm:cxn modelId="{B59AAE97-0A9B-4DCE-AA22-F37453783165}" type="presOf" srcId="{B3AE7C4B-BE08-428D-A720-0DB7AC94B8FB}" destId="{94E5B1EC-E809-404A-B0AE-DCA147F6D1CE}" srcOrd="0" destOrd="3" presId="urn:microsoft.com/office/officeart/2005/8/layout/chevron2"/>
    <dgm:cxn modelId="{61CB919B-8E66-45E4-A9B1-34291550E3F8}" type="presOf" srcId="{67F5597C-7CFF-4867-9030-414A2A3E4925}" destId="{01614449-0EC3-407D-A720-F4B2ACE3B0B5}" srcOrd="0" destOrd="1" presId="urn:microsoft.com/office/officeart/2005/8/layout/chevron2"/>
    <dgm:cxn modelId="{F1B59D9C-2414-419E-B03F-65D8B6E5A2EB}" srcId="{8FB7170A-5F2E-4336-B2A3-39AA585C7073}" destId="{1EC50E62-F626-4AF0-A526-9EB945F50BD4}" srcOrd="0" destOrd="0" parTransId="{2DA52453-41EA-45FF-8F5D-BEF8FF239880}" sibTransId="{8ED9A68B-7A6B-44A6-A019-61B8533F3D56}"/>
    <dgm:cxn modelId="{B76DB2A0-63E2-45FB-B37B-942BEB3C263C}" type="presOf" srcId="{CD0B233F-7F28-4D16-B3EF-F93E6A5FCDEE}" destId="{94E5B1EC-E809-404A-B0AE-DCA147F6D1CE}" srcOrd="0" destOrd="2" presId="urn:microsoft.com/office/officeart/2005/8/layout/chevron2"/>
    <dgm:cxn modelId="{74EC36A5-ACEB-4A1D-9A2A-9E6F558A0281}" type="presOf" srcId="{5E4041B9-B7CE-4FFE-BB5C-5CB7A2D23999}" destId="{01614449-0EC3-407D-A720-F4B2ACE3B0B5}" srcOrd="0" destOrd="2" presId="urn:microsoft.com/office/officeart/2005/8/layout/chevron2"/>
    <dgm:cxn modelId="{09A4B1AD-B762-41BF-916B-6F2AF34247F1}" srcId="{881866DF-4304-4B5B-B3D9-9A486395C645}" destId="{B4C3FBC8-E4E7-4B35-9327-1625352CF7ED}" srcOrd="0" destOrd="0" parTransId="{90A3CB49-5E1D-4041-AD6C-A61857D17968}" sibTransId="{CD43F9F4-7578-457F-B9BA-561EB0B15867}"/>
    <dgm:cxn modelId="{5723A4B8-5098-4F1D-8696-C2FA5F8AAED3}" srcId="{881866DF-4304-4B5B-B3D9-9A486395C645}" destId="{67F5597C-7CFF-4867-9030-414A2A3E4925}" srcOrd="1" destOrd="0" parTransId="{E5660914-F522-427A-A236-E3BA4FEA7F5D}" sibTransId="{AD4D9BAD-5033-4CEE-8407-C010D2031E87}"/>
    <dgm:cxn modelId="{77EB8FC8-F0B7-4E6F-A672-D4453AF1A0F2}" type="presOf" srcId="{1EC50E62-F626-4AF0-A526-9EB945F50BD4}" destId="{D576FA97-E0CA-4D11-9EDF-F97E7E18326E}" srcOrd="0" destOrd="0" presId="urn:microsoft.com/office/officeart/2005/8/layout/chevron2"/>
    <dgm:cxn modelId="{70A972D6-4FBC-4C69-981B-29CA594031C1}" srcId="{0B3B7F66-C066-41C0-880B-E629A33F6A08}" destId="{5F7CB037-2D71-4C4B-8B05-7AFDFA3246DD}" srcOrd="1" destOrd="0" parTransId="{92DD4151-6EA2-47DF-86A2-F50D8C0396BD}" sibTransId="{A3A65489-53F2-460C-BCDE-95008E659796}"/>
    <dgm:cxn modelId="{3E0BA5DA-BC75-453F-BABB-E4E70EAF0B2D}" type="presOf" srcId="{0B3B7F66-C066-41C0-880B-E629A33F6A08}" destId="{1F71B31A-B74E-46F6-9FCE-3E53851D78FF}" srcOrd="0" destOrd="0" presId="urn:microsoft.com/office/officeart/2005/8/layout/chevron2"/>
    <dgm:cxn modelId="{48DB02E1-6216-4A14-A12B-3953EAB8A919}" type="presOf" srcId="{C8209FCD-30CB-4382-ADCB-57BF982743D9}" destId="{D576FA97-E0CA-4D11-9EDF-F97E7E18326E}" srcOrd="0" destOrd="1" presId="urn:microsoft.com/office/officeart/2005/8/layout/chevron2"/>
    <dgm:cxn modelId="{E629A9E6-4DFC-4020-9382-100F994A8EA5}" srcId="{881866DF-4304-4B5B-B3D9-9A486395C645}" destId="{5E4041B9-B7CE-4FFE-BB5C-5CB7A2D23999}" srcOrd="2" destOrd="0" parTransId="{F3286258-C916-464C-B0D3-2C51CEE8EE19}" sibTransId="{37206C6F-5A38-4162-AAE5-3EF46B38727A}"/>
    <dgm:cxn modelId="{4D8408EC-7E93-484C-9232-6DF91C06A52A}" type="presOf" srcId="{A1E21824-9487-43C5-9C6E-07CC339E663C}" destId="{01614449-0EC3-407D-A720-F4B2ACE3B0B5}" srcOrd="0" destOrd="3" presId="urn:microsoft.com/office/officeart/2005/8/layout/chevron2"/>
    <dgm:cxn modelId="{39B1B7F9-FE30-4CE0-9A2F-1ACD2BAE7371}" type="presOf" srcId="{881866DF-4304-4B5B-B3D9-9A486395C645}" destId="{EB1EA122-1FAD-43A1-8E51-542287E265DA}" srcOrd="0" destOrd="0" presId="urn:microsoft.com/office/officeart/2005/8/layout/chevron2"/>
    <dgm:cxn modelId="{B6D8C2FF-B14E-4173-A0C2-97CCF5D61511}" srcId="{881866DF-4304-4B5B-B3D9-9A486395C645}" destId="{A1E21824-9487-43C5-9C6E-07CC339E663C}" srcOrd="3" destOrd="0" parTransId="{CECDA674-9D9F-4F55-A19C-F5058B9509DD}" sibTransId="{7AF9F982-09E6-44CB-A456-BE519D1C9EF1}"/>
    <dgm:cxn modelId="{1EE064FA-3FF2-4308-8610-70CE48457B7F}" type="presParOf" srcId="{1F71B31A-B74E-46F6-9FCE-3E53851D78FF}" destId="{36B72F55-E522-4018-B204-FC89DD92E5A9}" srcOrd="0" destOrd="0" presId="urn:microsoft.com/office/officeart/2005/8/layout/chevron2"/>
    <dgm:cxn modelId="{522F84BF-55F8-4B26-A631-BEEC15D5DBAB}" type="presParOf" srcId="{36B72F55-E522-4018-B204-FC89DD92E5A9}" destId="{42E6A20F-5B58-4BB3-AD8D-0F95C78BACF3}" srcOrd="0" destOrd="0" presId="urn:microsoft.com/office/officeart/2005/8/layout/chevron2"/>
    <dgm:cxn modelId="{343533DC-4F3C-42FD-89BC-B99A246A3746}" type="presParOf" srcId="{36B72F55-E522-4018-B204-FC89DD92E5A9}" destId="{D576FA97-E0CA-4D11-9EDF-F97E7E18326E}" srcOrd="1" destOrd="0" presId="urn:microsoft.com/office/officeart/2005/8/layout/chevron2"/>
    <dgm:cxn modelId="{A190EC8C-B1DB-46A3-B2C4-F89DF89D629C}" type="presParOf" srcId="{1F71B31A-B74E-46F6-9FCE-3E53851D78FF}" destId="{A10801C5-9FD6-437B-9CE7-31091F63C284}" srcOrd="1" destOrd="0" presId="urn:microsoft.com/office/officeart/2005/8/layout/chevron2"/>
    <dgm:cxn modelId="{05A4A899-93D0-4D6B-95E7-3ED539178F26}" type="presParOf" srcId="{1F71B31A-B74E-46F6-9FCE-3E53851D78FF}" destId="{1CDC2FE6-BD57-4169-B277-DF49BCD6E0E7}" srcOrd="2" destOrd="0" presId="urn:microsoft.com/office/officeart/2005/8/layout/chevron2"/>
    <dgm:cxn modelId="{A9D7293D-C41A-4692-B287-EC20BC98415A}" type="presParOf" srcId="{1CDC2FE6-BD57-4169-B277-DF49BCD6E0E7}" destId="{D5735EA3-0DB2-4A2E-883B-AEB836F33E70}" srcOrd="0" destOrd="0" presId="urn:microsoft.com/office/officeart/2005/8/layout/chevron2"/>
    <dgm:cxn modelId="{A4096D33-B2C6-4BD5-9D55-C43B1DBC3379}" type="presParOf" srcId="{1CDC2FE6-BD57-4169-B277-DF49BCD6E0E7}" destId="{94E5B1EC-E809-404A-B0AE-DCA147F6D1CE}" srcOrd="1" destOrd="0" presId="urn:microsoft.com/office/officeart/2005/8/layout/chevron2"/>
    <dgm:cxn modelId="{235E2240-1C27-4B1E-9E6A-DE88578BDC2B}" type="presParOf" srcId="{1F71B31A-B74E-46F6-9FCE-3E53851D78FF}" destId="{602EEBE0-EE30-4F4A-8F03-130CFDFE8145}" srcOrd="3" destOrd="0" presId="urn:microsoft.com/office/officeart/2005/8/layout/chevron2"/>
    <dgm:cxn modelId="{932A303E-8B16-4DFA-8BC1-E0D3964EB456}" type="presParOf" srcId="{1F71B31A-B74E-46F6-9FCE-3E53851D78FF}" destId="{5500F814-D86E-4B26-BE2C-D20370AC8146}" srcOrd="4" destOrd="0" presId="urn:microsoft.com/office/officeart/2005/8/layout/chevron2"/>
    <dgm:cxn modelId="{AC60AF80-2BA1-4816-A171-310D7988FF81}" type="presParOf" srcId="{5500F814-D86E-4B26-BE2C-D20370AC8146}" destId="{EB1EA122-1FAD-43A1-8E51-542287E265DA}" srcOrd="0" destOrd="0" presId="urn:microsoft.com/office/officeart/2005/8/layout/chevron2"/>
    <dgm:cxn modelId="{C47EF315-55A0-4831-8B32-6CE99C1F7BF8}" type="presParOf" srcId="{5500F814-D86E-4B26-BE2C-D20370AC8146}" destId="{01614449-0EC3-407D-A720-F4B2ACE3B0B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44EECCE-3758-41D8-8CCA-BB5EE84C3A61}" type="doc">
      <dgm:prSet loTypeId="urn:microsoft.com/office/officeart/2005/8/layout/radial6" loCatId="cycle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EFCB5715-992A-4315-BC9B-3A2A2BB67B72}">
      <dgm:prSet phldrT="[Текст]" custT="1"/>
      <dgm:spPr/>
      <dgm:t>
        <a:bodyPr/>
        <a:lstStyle/>
        <a:p>
          <a:r>
            <a:rPr lang="tk-TM" sz="1800" i="1" dirty="0"/>
            <a:t>Medikamentoz</a:t>
          </a:r>
          <a:endParaRPr lang="ru-RU" sz="1800" i="1" dirty="0"/>
        </a:p>
      </dgm:t>
    </dgm:pt>
    <dgm:pt modelId="{81769384-EA98-4EBF-AF7F-C58CD797C900}" type="parTrans" cxnId="{E8765BFB-861B-4CE8-97F4-1D44DEACEC4F}">
      <dgm:prSet/>
      <dgm:spPr/>
      <dgm:t>
        <a:bodyPr/>
        <a:lstStyle/>
        <a:p>
          <a:endParaRPr lang="ru-RU"/>
        </a:p>
      </dgm:t>
    </dgm:pt>
    <dgm:pt modelId="{467DD0AB-4E45-446E-88CF-53CDCB8AD94F}" type="sibTrans" cxnId="{E8765BFB-861B-4CE8-97F4-1D44DEACEC4F}">
      <dgm:prSet/>
      <dgm:spPr/>
      <dgm:t>
        <a:bodyPr/>
        <a:lstStyle/>
        <a:p>
          <a:endParaRPr lang="ru-RU"/>
        </a:p>
      </dgm:t>
    </dgm:pt>
    <dgm:pt modelId="{5B7BB451-F8B9-439D-936E-7CB538553166}">
      <dgm:prSet phldrT="[Текст]" custT="1"/>
      <dgm:spPr/>
      <dgm:t>
        <a:bodyPr/>
        <a:lstStyle/>
        <a:p>
          <a:r>
            <a:rPr lang="tr-TR" sz="1200" i="1" dirty="0"/>
            <a:t>Ca</a:t>
          </a:r>
          <a:r>
            <a:rPr lang="tr-TR" sz="1200" i="1" baseline="30000" dirty="0"/>
            <a:t>2 </a:t>
          </a:r>
          <a:r>
            <a:rPr lang="ru-RU" sz="1200" i="1" dirty="0" err="1"/>
            <a:t>antoganist</a:t>
          </a:r>
          <a:endParaRPr lang="ru-RU" sz="1200" i="1" dirty="0"/>
        </a:p>
      </dgm:t>
    </dgm:pt>
    <dgm:pt modelId="{BCBAB284-5A93-405F-B1FE-D7690CC3E23B}" type="parTrans" cxnId="{79B8D078-D5C8-42FC-81D0-5EB188ABBE6D}">
      <dgm:prSet/>
      <dgm:spPr/>
      <dgm:t>
        <a:bodyPr/>
        <a:lstStyle/>
        <a:p>
          <a:endParaRPr lang="ru-RU"/>
        </a:p>
      </dgm:t>
    </dgm:pt>
    <dgm:pt modelId="{6280F491-B95D-45CF-B9A4-A3CE2951D0AA}" type="sibTrans" cxnId="{79B8D078-D5C8-42FC-81D0-5EB188ABBE6D}">
      <dgm:prSet/>
      <dgm:spPr/>
      <dgm:t>
        <a:bodyPr/>
        <a:lstStyle/>
        <a:p>
          <a:endParaRPr lang="ru-RU" sz="1800" i="1"/>
        </a:p>
      </dgm:t>
    </dgm:pt>
    <dgm:pt modelId="{D83C0960-55A4-4871-91F3-953410C920B0}">
      <dgm:prSet phldrT="[Текст]" custT="1"/>
      <dgm:spPr/>
      <dgm:t>
        <a:bodyPr/>
        <a:lstStyle/>
        <a:p>
          <a:r>
            <a:rPr lang="tr-TR" sz="1400" i="1" dirty="0"/>
            <a:t>Mıkrosırkul</a:t>
          </a:r>
          <a:r>
            <a:rPr lang="tk-TM" sz="1400" i="1" dirty="0"/>
            <a:t>ý</a:t>
          </a:r>
          <a:r>
            <a:rPr lang="tr-TR" sz="1400" i="1" dirty="0"/>
            <a:t>ası</a:t>
          </a:r>
          <a:r>
            <a:rPr lang="tk-TM" sz="1400" i="1" dirty="0"/>
            <a:t>ý</a:t>
          </a:r>
          <a:r>
            <a:rPr lang="tr-TR" sz="1400" i="1" dirty="0"/>
            <a:t>any </a:t>
          </a:r>
          <a:r>
            <a:rPr lang="tk-TM" sz="1400" i="1" dirty="0"/>
            <a:t>gowylaşdyrýan d.s</a:t>
          </a:r>
          <a:endParaRPr lang="ru-RU" sz="1400" i="1" dirty="0"/>
        </a:p>
      </dgm:t>
    </dgm:pt>
    <dgm:pt modelId="{FF685F0C-6A4E-43F8-AB83-486992FE11A3}" type="sibTrans" cxnId="{8FC91889-6367-4C91-B2C9-A07626C8137A}">
      <dgm:prSet/>
      <dgm:spPr/>
      <dgm:t>
        <a:bodyPr/>
        <a:lstStyle/>
        <a:p>
          <a:endParaRPr lang="ru-RU" sz="1800" i="1"/>
        </a:p>
      </dgm:t>
    </dgm:pt>
    <dgm:pt modelId="{CF411154-BF18-4D77-A9E9-7E8CC7DFC2D2}" type="parTrans" cxnId="{8FC91889-6367-4C91-B2C9-A07626C8137A}">
      <dgm:prSet/>
      <dgm:spPr/>
      <dgm:t>
        <a:bodyPr/>
        <a:lstStyle/>
        <a:p>
          <a:endParaRPr lang="ru-RU"/>
        </a:p>
      </dgm:t>
    </dgm:pt>
    <dgm:pt modelId="{6FC72FEB-43E2-442B-881E-EE8C03F672FA}">
      <dgm:prSet phldrT="[Текст]" custT="1"/>
      <dgm:spPr/>
      <dgm:t>
        <a:bodyPr/>
        <a:lstStyle/>
        <a:p>
          <a:r>
            <a:rPr lang="tk-TM" sz="1400" i="1" dirty="0"/>
            <a:t>Antikoagulýant &amp; Antiagregant</a:t>
          </a:r>
          <a:endParaRPr lang="ru-RU" sz="1400" i="1" dirty="0"/>
        </a:p>
      </dgm:t>
    </dgm:pt>
    <dgm:pt modelId="{82C28BB8-1915-4FF2-8ACF-266DAE9B5A05}" type="parTrans" cxnId="{9024EC04-DED2-4178-8AC0-A4CB6C14DE3C}">
      <dgm:prSet/>
      <dgm:spPr/>
      <dgm:t>
        <a:bodyPr/>
        <a:lstStyle/>
        <a:p>
          <a:endParaRPr lang="ru-RU"/>
        </a:p>
      </dgm:t>
    </dgm:pt>
    <dgm:pt modelId="{51B8E3A3-A8BC-40C2-AD5B-CEBB8E2F0473}" type="sibTrans" cxnId="{9024EC04-DED2-4178-8AC0-A4CB6C14DE3C}">
      <dgm:prSet/>
      <dgm:spPr/>
      <dgm:t>
        <a:bodyPr/>
        <a:lstStyle/>
        <a:p>
          <a:endParaRPr lang="ru-RU" sz="1800" i="1"/>
        </a:p>
      </dgm:t>
    </dgm:pt>
    <dgm:pt modelId="{C1AAD5E7-578C-415E-8801-C7DE884B6B20}">
      <dgm:prSet phldrT="[Текст]" custT="1"/>
      <dgm:spPr/>
      <dgm:t>
        <a:bodyPr/>
        <a:lstStyle/>
        <a:p>
          <a:r>
            <a:rPr lang="tk-TM" sz="1400" i="1" dirty="0"/>
            <a:t>Prostaglandin d.s</a:t>
          </a:r>
          <a:endParaRPr lang="ru-RU" sz="1400" i="1" dirty="0"/>
        </a:p>
      </dgm:t>
    </dgm:pt>
    <dgm:pt modelId="{1E438081-D953-4423-9140-649F8000F21E}" type="parTrans" cxnId="{AC4BCC71-FEE1-419D-9442-61F57D9C7A51}">
      <dgm:prSet/>
      <dgm:spPr/>
      <dgm:t>
        <a:bodyPr/>
        <a:lstStyle/>
        <a:p>
          <a:endParaRPr lang="ru-RU"/>
        </a:p>
      </dgm:t>
    </dgm:pt>
    <dgm:pt modelId="{2EED0F2A-2EDD-431A-A70D-1BEB017A592B}" type="sibTrans" cxnId="{AC4BCC71-FEE1-419D-9442-61F57D9C7A51}">
      <dgm:prSet/>
      <dgm:spPr/>
      <dgm:t>
        <a:bodyPr/>
        <a:lstStyle/>
        <a:p>
          <a:endParaRPr lang="ru-RU" sz="1800" i="1"/>
        </a:p>
      </dgm:t>
    </dgm:pt>
    <dgm:pt modelId="{5DC28CED-A1AA-488D-9F3A-F4054BE2D42D}">
      <dgm:prSet phldrT="[Текст]" custT="1"/>
      <dgm:spPr/>
      <dgm:t>
        <a:bodyPr/>
        <a:lstStyle/>
        <a:p>
          <a:endParaRPr lang="ru-RU" sz="1400" i="1" dirty="0"/>
        </a:p>
      </dgm:t>
    </dgm:pt>
    <dgm:pt modelId="{0DBF2E43-07B5-48B2-8E87-BBD670F7307F}" type="parTrans" cxnId="{E72933C2-D9F1-4C1E-8C44-F82BF11E0B87}">
      <dgm:prSet/>
      <dgm:spPr/>
      <dgm:t>
        <a:bodyPr/>
        <a:lstStyle/>
        <a:p>
          <a:endParaRPr lang="ru-RU"/>
        </a:p>
      </dgm:t>
    </dgm:pt>
    <dgm:pt modelId="{C6853C5C-E795-40FA-A844-9BF5427A502E}" type="sibTrans" cxnId="{E72933C2-D9F1-4C1E-8C44-F82BF11E0B87}">
      <dgm:prSet/>
      <dgm:spPr/>
      <dgm:t>
        <a:bodyPr/>
        <a:lstStyle/>
        <a:p>
          <a:endParaRPr lang="ru-RU"/>
        </a:p>
      </dgm:t>
    </dgm:pt>
    <dgm:pt modelId="{BBBD7626-49F6-4838-B444-EEE342674222}" type="pres">
      <dgm:prSet presAssocID="{D44EECCE-3758-41D8-8CCA-BB5EE84C3A61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AB2E250-0069-4917-9829-3C566F6B1019}" type="pres">
      <dgm:prSet presAssocID="{EFCB5715-992A-4315-BC9B-3A2A2BB67B72}" presName="centerShape" presStyleLbl="node0" presStyleIdx="0" presStyleCnt="1" custScaleX="134678" custScaleY="111013"/>
      <dgm:spPr/>
    </dgm:pt>
    <dgm:pt modelId="{2FE6E92D-3C79-4E70-BBBD-FF750D64D28A}" type="pres">
      <dgm:prSet presAssocID="{5B7BB451-F8B9-439D-936E-7CB538553166}" presName="node" presStyleLbl="node1" presStyleIdx="0" presStyleCnt="4" custScaleX="125477" custScaleY="121966">
        <dgm:presLayoutVars>
          <dgm:bulletEnabled val="1"/>
        </dgm:presLayoutVars>
      </dgm:prSet>
      <dgm:spPr/>
    </dgm:pt>
    <dgm:pt modelId="{896A9B6D-5052-4542-BF1B-122CF1C9F39C}" type="pres">
      <dgm:prSet presAssocID="{5B7BB451-F8B9-439D-936E-7CB538553166}" presName="dummy" presStyleCnt="0"/>
      <dgm:spPr/>
    </dgm:pt>
    <dgm:pt modelId="{5A439362-8B10-4AA5-A16E-073EC0EE5BBA}" type="pres">
      <dgm:prSet presAssocID="{6280F491-B95D-45CF-B9A4-A3CE2951D0AA}" presName="sibTrans" presStyleLbl="sibTrans2D1" presStyleIdx="0" presStyleCnt="4"/>
      <dgm:spPr/>
    </dgm:pt>
    <dgm:pt modelId="{E253F983-C001-4DCC-8DBD-59FA03214D4F}" type="pres">
      <dgm:prSet presAssocID="{D83C0960-55A4-4871-91F3-953410C920B0}" presName="node" presStyleLbl="node1" presStyleIdx="1" presStyleCnt="4" custScaleX="109367" custScaleY="116583">
        <dgm:presLayoutVars>
          <dgm:bulletEnabled val="1"/>
        </dgm:presLayoutVars>
      </dgm:prSet>
      <dgm:spPr/>
    </dgm:pt>
    <dgm:pt modelId="{492A38E2-3ED0-4D68-85CC-D4813F371E5F}" type="pres">
      <dgm:prSet presAssocID="{D83C0960-55A4-4871-91F3-953410C920B0}" presName="dummy" presStyleCnt="0"/>
      <dgm:spPr/>
    </dgm:pt>
    <dgm:pt modelId="{4EFDEDD1-8AA5-4B51-809F-AB054FCB62AD}" type="pres">
      <dgm:prSet presAssocID="{FF685F0C-6A4E-43F8-AB83-486992FE11A3}" presName="sibTrans" presStyleLbl="sibTrans2D1" presStyleIdx="1" presStyleCnt="4"/>
      <dgm:spPr/>
    </dgm:pt>
    <dgm:pt modelId="{EF425E0B-4C9B-4CE0-BEE5-337BCFEABE7D}" type="pres">
      <dgm:prSet presAssocID="{6FC72FEB-43E2-442B-881E-EE8C03F672FA}" presName="node" presStyleLbl="node1" presStyleIdx="2" presStyleCnt="4">
        <dgm:presLayoutVars>
          <dgm:bulletEnabled val="1"/>
        </dgm:presLayoutVars>
      </dgm:prSet>
      <dgm:spPr/>
    </dgm:pt>
    <dgm:pt modelId="{AC3E38AE-8626-4E9E-9386-0E39FF69BBAA}" type="pres">
      <dgm:prSet presAssocID="{6FC72FEB-43E2-442B-881E-EE8C03F672FA}" presName="dummy" presStyleCnt="0"/>
      <dgm:spPr/>
    </dgm:pt>
    <dgm:pt modelId="{8EBF7230-2384-4774-B92E-67D7C8F19EC9}" type="pres">
      <dgm:prSet presAssocID="{51B8E3A3-A8BC-40C2-AD5B-CEBB8E2F0473}" presName="sibTrans" presStyleLbl="sibTrans2D1" presStyleIdx="2" presStyleCnt="4"/>
      <dgm:spPr/>
    </dgm:pt>
    <dgm:pt modelId="{49F57FC7-DB74-4A2C-8C56-38FCC232E880}" type="pres">
      <dgm:prSet presAssocID="{C1AAD5E7-578C-415E-8801-C7DE884B6B20}" presName="node" presStyleLbl="node1" presStyleIdx="3" presStyleCnt="4">
        <dgm:presLayoutVars>
          <dgm:bulletEnabled val="1"/>
        </dgm:presLayoutVars>
      </dgm:prSet>
      <dgm:spPr/>
    </dgm:pt>
    <dgm:pt modelId="{C9200136-8B2D-49D3-A20A-2EC098DC1238}" type="pres">
      <dgm:prSet presAssocID="{C1AAD5E7-578C-415E-8801-C7DE884B6B20}" presName="dummy" presStyleCnt="0"/>
      <dgm:spPr/>
    </dgm:pt>
    <dgm:pt modelId="{814FDD9D-2099-414D-8558-2145329A9715}" type="pres">
      <dgm:prSet presAssocID="{2EED0F2A-2EDD-431A-A70D-1BEB017A592B}" presName="sibTrans" presStyleLbl="sibTrans2D1" presStyleIdx="3" presStyleCnt="4"/>
      <dgm:spPr/>
    </dgm:pt>
  </dgm:ptLst>
  <dgm:cxnLst>
    <dgm:cxn modelId="{9024EC04-DED2-4178-8AC0-A4CB6C14DE3C}" srcId="{EFCB5715-992A-4315-BC9B-3A2A2BB67B72}" destId="{6FC72FEB-43E2-442B-881E-EE8C03F672FA}" srcOrd="2" destOrd="0" parTransId="{82C28BB8-1915-4FF2-8ACF-266DAE9B5A05}" sibTransId="{51B8E3A3-A8BC-40C2-AD5B-CEBB8E2F0473}"/>
    <dgm:cxn modelId="{C8062C0F-3A60-45B6-B55A-B6144A7FCE3A}" type="presOf" srcId="{6280F491-B95D-45CF-B9A4-A3CE2951D0AA}" destId="{5A439362-8B10-4AA5-A16E-073EC0EE5BBA}" srcOrd="0" destOrd="0" presId="urn:microsoft.com/office/officeart/2005/8/layout/radial6"/>
    <dgm:cxn modelId="{A6DB8120-C038-4B37-930A-48925908E0DB}" type="presOf" srcId="{D44EECCE-3758-41D8-8CCA-BB5EE84C3A61}" destId="{BBBD7626-49F6-4838-B444-EEE342674222}" srcOrd="0" destOrd="0" presId="urn:microsoft.com/office/officeart/2005/8/layout/radial6"/>
    <dgm:cxn modelId="{295C055F-62C7-4B71-9B4F-3F3CC3AD6BE8}" type="presOf" srcId="{C1AAD5E7-578C-415E-8801-C7DE884B6B20}" destId="{49F57FC7-DB74-4A2C-8C56-38FCC232E880}" srcOrd="0" destOrd="0" presId="urn:microsoft.com/office/officeart/2005/8/layout/radial6"/>
    <dgm:cxn modelId="{56A63B62-75D6-4C49-A5C1-3919A0E9664C}" type="presOf" srcId="{D83C0960-55A4-4871-91F3-953410C920B0}" destId="{E253F983-C001-4DCC-8DBD-59FA03214D4F}" srcOrd="0" destOrd="0" presId="urn:microsoft.com/office/officeart/2005/8/layout/radial6"/>
    <dgm:cxn modelId="{205E026C-E03F-4242-B088-2DB89223CA5D}" type="presOf" srcId="{2EED0F2A-2EDD-431A-A70D-1BEB017A592B}" destId="{814FDD9D-2099-414D-8558-2145329A9715}" srcOrd="0" destOrd="0" presId="urn:microsoft.com/office/officeart/2005/8/layout/radial6"/>
    <dgm:cxn modelId="{C89BD74F-710C-4C09-A660-583425C6C748}" type="presOf" srcId="{EFCB5715-992A-4315-BC9B-3A2A2BB67B72}" destId="{EAB2E250-0069-4917-9829-3C566F6B1019}" srcOrd="0" destOrd="0" presId="urn:microsoft.com/office/officeart/2005/8/layout/radial6"/>
    <dgm:cxn modelId="{AC4BCC71-FEE1-419D-9442-61F57D9C7A51}" srcId="{EFCB5715-992A-4315-BC9B-3A2A2BB67B72}" destId="{C1AAD5E7-578C-415E-8801-C7DE884B6B20}" srcOrd="3" destOrd="0" parTransId="{1E438081-D953-4423-9140-649F8000F21E}" sibTransId="{2EED0F2A-2EDD-431A-A70D-1BEB017A592B}"/>
    <dgm:cxn modelId="{79B8D078-D5C8-42FC-81D0-5EB188ABBE6D}" srcId="{EFCB5715-992A-4315-BC9B-3A2A2BB67B72}" destId="{5B7BB451-F8B9-439D-936E-7CB538553166}" srcOrd="0" destOrd="0" parTransId="{BCBAB284-5A93-405F-B1FE-D7690CC3E23B}" sibTransId="{6280F491-B95D-45CF-B9A4-A3CE2951D0AA}"/>
    <dgm:cxn modelId="{8FC91889-6367-4C91-B2C9-A07626C8137A}" srcId="{EFCB5715-992A-4315-BC9B-3A2A2BB67B72}" destId="{D83C0960-55A4-4871-91F3-953410C920B0}" srcOrd="1" destOrd="0" parTransId="{CF411154-BF18-4D77-A9E9-7E8CC7DFC2D2}" sibTransId="{FF685F0C-6A4E-43F8-AB83-486992FE11A3}"/>
    <dgm:cxn modelId="{7C3F8393-097A-47AA-A329-394736B7720A}" type="presOf" srcId="{51B8E3A3-A8BC-40C2-AD5B-CEBB8E2F0473}" destId="{8EBF7230-2384-4774-B92E-67D7C8F19EC9}" srcOrd="0" destOrd="0" presId="urn:microsoft.com/office/officeart/2005/8/layout/radial6"/>
    <dgm:cxn modelId="{F7DE18B1-E541-4EDA-ACE4-65EBE8B2CE20}" type="presOf" srcId="{FF685F0C-6A4E-43F8-AB83-486992FE11A3}" destId="{4EFDEDD1-8AA5-4B51-809F-AB054FCB62AD}" srcOrd="0" destOrd="0" presId="urn:microsoft.com/office/officeart/2005/8/layout/radial6"/>
    <dgm:cxn modelId="{068E11B4-84AE-468C-9197-CED82B4F899B}" type="presOf" srcId="{5B7BB451-F8B9-439D-936E-7CB538553166}" destId="{2FE6E92D-3C79-4E70-BBBD-FF750D64D28A}" srcOrd="0" destOrd="0" presId="urn:microsoft.com/office/officeart/2005/8/layout/radial6"/>
    <dgm:cxn modelId="{E72933C2-D9F1-4C1E-8C44-F82BF11E0B87}" srcId="{D44EECCE-3758-41D8-8CCA-BB5EE84C3A61}" destId="{5DC28CED-A1AA-488D-9F3A-F4054BE2D42D}" srcOrd="1" destOrd="0" parTransId="{0DBF2E43-07B5-48B2-8E87-BBD670F7307F}" sibTransId="{C6853C5C-E795-40FA-A844-9BF5427A502E}"/>
    <dgm:cxn modelId="{EE9596D6-7F8F-4D74-AD78-1F8CA78A9B72}" type="presOf" srcId="{6FC72FEB-43E2-442B-881E-EE8C03F672FA}" destId="{EF425E0B-4C9B-4CE0-BEE5-337BCFEABE7D}" srcOrd="0" destOrd="0" presId="urn:microsoft.com/office/officeart/2005/8/layout/radial6"/>
    <dgm:cxn modelId="{E8765BFB-861B-4CE8-97F4-1D44DEACEC4F}" srcId="{D44EECCE-3758-41D8-8CCA-BB5EE84C3A61}" destId="{EFCB5715-992A-4315-BC9B-3A2A2BB67B72}" srcOrd="0" destOrd="0" parTransId="{81769384-EA98-4EBF-AF7F-C58CD797C900}" sibTransId="{467DD0AB-4E45-446E-88CF-53CDCB8AD94F}"/>
    <dgm:cxn modelId="{E13F4DF4-80CA-435D-819A-733C954CABDE}" type="presParOf" srcId="{BBBD7626-49F6-4838-B444-EEE342674222}" destId="{EAB2E250-0069-4917-9829-3C566F6B1019}" srcOrd="0" destOrd="0" presId="urn:microsoft.com/office/officeart/2005/8/layout/radial6"/>
    <dgm:cxn modelId="{83715DC5-0143-4331-9C4A-EAF7544E4F46}" type="presParOf" srcId="{BBBD7626-49F6-4838-B444-EEE342674222}" destId="{2FE6E92D-3C79-4E70-BBBD-FF750D64D28A}" srcOrd="1" destOrd="0" presId="urn:microsoft.com/office/officeart/2005/8/layout/radial6"/>
    <dgm:cxn modelId="{45A75ECC-9A2F-43A5-95AE-D3EBEF2ED189}" type="presParOf" srcId="{BBBD7626-49F6-4838-B444-EEE342674222}" destId="{896A9B6D-5052-4542-BF1B-122CF1C9F39C}" srcOrd="2" destOrd="0" presId="urn:microsoft.com/office/officeart/2005/8/layout/radial6"/>
    <dgm:cxn modelId="{89D45478-2582-43D6-90AD-02D962B6FDCD}" type="presParOf" srcId="{BBBD7626-49F6-4838-B444-EEE342674222}" destId="{5A439362-8B10-4AA5-A16E-073EC0EE5BBA}" srcOrd="3" destOrd="0" presId="urn:microsoft.com/office/officeart/2005/8/layout/radial6"/>
    <dgm:cxn modelId="{6E1C4AA7-4C88-41E1-A30D-E6B45D9EADEB}" type="presParOf" srcId="{BBBD7626-49F6-4838-B444-EEE342674222}" destId="{E253F983-C001-4DCC-8DBD-59FA03214D4F}" srcOrd="4" destOrd="0" presId="urn:microsoft.com/office/officeart/2005/8/layout/radial6"/>
    <dgm:cxn modelId="{656635A7-B182-4432-B6D6-C351BA241C09}" type="presParOf" srcId="{BBBD7626-49F6-4838-B444-EEE342674222}" destId="{492A38E2-3ED0-4D68-85CC-D4813F371E5F}" srcOrd="5" destOrd="0" presId="urn:microsoft.com/office/officeart/2005/8/layout/radial6"/>
    <dgm:cxn modelId="{7089F45D-A4C5-42AF-9885-80604146598A}" type="presParOf" srcId="{BBBD7626-49F6-4838-B444-EEE342674222}" destId="{4EFDEDD1-8AA5-4B51-809F-AB054FCB62AD}" srcOrd="6" destOrd="0" presId="urn:microsoft.com/office/officeart/2005/8/layout/radial6"/>
    <dgm:cxn modelId="{988D3A0F-80C3-4D99-8ECC-13A5F8745039}" type="presParOf" srcId="{BBBD7626-49F6-4838-B444-EEE342674222}" destId="{EF425E0B-4C9B-4CE0-BEE5-337BCFEABE7D}" srcOrd="7" destOrd="0" presId="urn:microsoft.com/office/officeart/2005/8/layout/radial6"/>
    <dgm:cxn modelId="{1889BB42-2F24-4944-9C40-71941A8FDDE8}" type="presParOf" srcId="{BBBD7626-49F6-4838-B444-EEE342674222}" destId="{AC3E38AE-8626-4E9E-9386-0E39FF69BBAA}" srcOrd="8" destOrd="0" presId="urn:microsoft.com/office/officeart/2005/8/layout/radial6"/>
    <dgm:cxn modelId="{3777B2DB-F6B3-4974-9192-186BCBB5A476}" type="presParOf" srcId="{BBBD7626-49F6-4838-B444-EEE342674222}" destId="{8EBF7230-2384-4774-B92E-67D7C8F19EC9}" srcOrd="9" destOrd="0" presId="urn:microsoft.com/office/officeart/2005/8/layout/radial6"/>
    <dgm:cxn modelId="{EAD12321-AEEF-48A3-BC1B-C31451E26D51}" type="presParOf" srcId="{BBBD7626-49F6-4838-B444-EEE342674222}" destId="{49F57FC7-DB74-4A2C-8C56-38FCC232E880}" srcOrd="10" destOrd="0" presId="urn:microsoft.com/office/officeart/2005/8/layout/radial6"/>
    <dgm:cxn modelId="{08A0D4D4-4767-41C6-B561-90CAF8B77673}" type="presParOf" srcId="{BBBD7626-49F6-4838-B444-EEE342674222}" destId="{C9200136-8B2D-49D3-A20A-2EC098DC1238}" srcOrd="11" destOrd="0" presId="urn:microsoft.com/office/officeart/2005/8/layout/radial6"/>
    <dgm:cxn modelId="{206B78FD-687D-45AB-A0C9-5541D93E0347}" type="presParOf" srcId="{BBBD7626-49F6-4838-B444-EEE342674222}" destId="{814FDD9D-2099-414D-8558-2145329A971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44EECCE-3758-41D8-8CCA-BB5EE84C3A61}" type="doc">
      <dgm:prSet loTypeId="urn:microsoft.com/office/officeart/2005/8/layout/radial6" loCatId="cycl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FCB5715-992A-4315-BC9B-3A2A2BB67B72}">
      <dgm:prSet phldrT="[Текст]" custT="1"/>
      <dgm:spPr/>
      <dgm:t>
        <a:bodyPr/>
        <a:lstStyle/>
        <a:p>
          <a:r>
            <a:rPr lang="tk-TM" sz="2400" i="1" dirty="0"/>
            <a:t>Hirurgiki</a:t>
          </a:r>
          <a:endParaRPr lang="ru-RU" sz="2400" i="1" dirty="0"/>
        </a:p>
      </dgm:t>
    </dgm:pt>
    <dgm:pt modelId="{81769384-EA98-4EBF-AF7F-C58CD797C900}" type="parTrans" cxnId="{E8765BFB-861B-4CE8-97F4-1D44DEACEC4F}">
      <dgm:prSet/>
      <dgm:spPr/>
      <dgm:t>
        <a:bodyPr/>
        <a:lstStyle/>
        <a:p>
          <a:endParaRPr lang="ru-RU"/>
        </a:p>
      </dgm:t>
    </dgm:pt>
    <dgm:pt modelId="{467DD0AB-4E45-446E-88CF-53CDCB8AD94F}" type="sibTrans" cxnId="{E8765BFB-861B-4CE8-97F4-1D44DEACEC4F}">
      <dgm:prSet/>
      <dgm:spPr/>
      <dgm:t>
        <a:bodyPr/>
        <a:lstStyle/>
        <a:p>
          <a:endParaRPr lang="ru-RU"/>
        </a:p>
      </dgm:t>
    </dgm:pt>
    <dgm:pt modelId="{5B7BB451-F8B9-439D-936E-7CB538553166}">
      <dgm:prSet phldrT="[Текст]" custT="1"/>
      <dgm:spPr/>
      <dgm:t>
        <a:bodyPr/>
        <a:lstStyle/>
        <a:p>
          <a:r>
            <a:rPr lang="tk-TM" sz="1400" i="1" dirty="0"/>
            <a:t>Simpatoektomiýa</a:t>
          </a:r>
          <a:endParaRPr lang="ru-RU" sz="1200" i="1" dirty="0"/>
        </a:p>
      </dgm:t>
    </dgm:pt>
    <dgm:pt modelId="{BCBAB284-5A93-405F-B1FE-D7690CC3E23B}" type="parTrans" cxnId="{79B8D078-D5C8-42FC-81D0-5EB188ABBE6D}">
      <dgm:prSet/>
      <dgm:spPr/>
      <dgm:t>
        <a:bodyPr/>
        <a:lstStyle/>
        <a:p>
          <a:endParaRPr lang="ru-RU"/>
        </a:p>
      </dgm:t>
    </dgm:pt>
    <dgm:pt modelId="{6280F491-B95D-45CF-B9A4-A3CE2951D0AA}" type="sibTrans" cxnId="{79B8D078-D5C8-42FC-81D0-5EB188ABBE6D}">
      <dgm:prSet/>
      <dgm:spPr/>
      <dgm:t>
        <a:bodyPr/>
        <a:lstStyle/>
        <a:p>
          <a:endParaRPr lang="ru-RU"/>
        </a:p>
      </dgm:t>
    </dgm:pt>
    <dgm:pt modelId="{BA715F95-1447-48D7-AB0B-5A4521C1D055}">
      <dgm:prSet phldrT="[Текст]" custT="1"/>
      <dgm:spPr/>
      <dgm:t>
        <a:bodyPr/>
        <a:lstStyle/>
        <a:p>
          <a:r>
            <a:rPr lang="tk-TM" sz="1400" i="1" dirty="0"/>
            <a:t>Rewaskulýarizasiýa</a:t>
          </a:r>
          <a:endParaRPr lang="ru-RU" sz="1400" i="1" dirty="0"/>
        </a:p>
      </dgm:t>
    </dgm:pt>
    <dgm:pt modelId="{ECEB1CAD-2509-4D01-ACA1-6FB7A89EBB9E}" type="parTrans" cxnId="{7FCB69FF-DB4D-4351-BE7D-13E2453F1F44}">
      <dgm:prSet/>
      <dgm:spPr/>
      <dgm:t>
        <a:bodyPr/>
        <a:lstStyle/>
        <a:p>
          <a:endParaRPr lang="ru-RU"/>
        </a:p>
      </dgm:t>
    </dgm:pt>
    <dgm:pt modelId="{CB130782-E9B4-4676-801A-B04A86D570B1}" type="sibTrans" cxnId="{7FCB69FF-DB4D-4351-BE7D-13E2453F1F44}">
      <dgm:prSet/>
      <dgm:spPr/>
      <dgm:t>
        <a:bodyPr/>
        <a:lstStyle/>
        <a:p>
          <a:endParaRPr lang="ru-RU"/>
        </a:p>
      </dgm:t>
    </dgm:pt>
    <dgm:pt modelId="{BBBD7626-49F6-4838-B444-EEE342674222}" type="pres">
      <dgm:prSet presAssocID="{D44EECCE-3758-41D8-8CCA-BB5EE84C3A61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AB2E250-0069-4917-9829-3C566F6B1019}" type="pres">
      <dgm:prSet presAssocID="{EFCB5715-992A-4315-BC9B-3A2A2BB67B72}" presName="centerShape" presStyleLbl="node0" presStyleIdx="0" presStyleCnt="1" custScaleX="99565" custScaleY="102356"/>
      <dgm:spPr/>
    </dgm:pt>
    <dgm:pt modelId="{2FE6E92D-3C79-4E70-BBBD-FF750D64D28A}" type="pres">
      <dgm:prSet presAssocID="{5B7BB451-F8B9-439D-936E-7CB538553166}" presName="node" presStyleLbl="node1" presStyleIdx="0" presStyleCnt="2" custScaleX="125477" custScaleY="121966">
        <dgm:presLayoutVars>
          <dgm:bulletEnabled val="1"/>
        </dgm:presLayoutVars>
      </dgm:prSet>
      <dgm:spPr/>
    </dgm:pt>
    <dgm:pt modelId="{896A9B6D-5052-4542-BF1B-122CF1C9F39C}" type="pres">
      <dgm:prSet presAssocID="{5B7BB451-F8B9-439D-936E-7CB538553166}" presName="dummy" presStyleCnt="0"/>
      <dgm:spPr/>
    </dgm:pt>
    <dgm:pt modelId="{5A439362-8B10-4AA5-A16E-073EC0EE5BBA}" type="pres">
      <dgm:prSet presAssocID="{6280F491-B95D-45CF-B9A4-A3CE2951D0AA}" presName="sibTrans" presStyleLbl="sibTrans2D1" presStyleIdx="0" presStyleCnt="2"/>
      <dgm:spPr/>
    </dgm:pt>
    <dgm:pt modelId="{5BC71CB4-50C1-4763-9E53-4381AF8FF425}" type="pres">
      <dgm:prSet presAssocID="{BA715F95-1447-48D7-AB0B-5A4521C1D055}" presName="node" presStyleLbl="node1" presStyleIdx="1" presStyleCnt="2" custScaleX="126157" custScaleY="123216">
        <dgm:presLayoutVars>
          <dgm:bulletEnabled val="1"/>
        </dgm:presLayoutVars>
      </dgm:prSet>
      <dgm:spPr/>
    </dgm:pt>
    <dgm:pt modelId="{9F4F2A41-E15B-432C-BAD7-1A4A4BCE73B6}" type="pres">
      <dgm:prSet presAssocID="{BA715F95-1447-48D7-AB0B-5A4521C1D055}" presName="dummy" presStyleCnt="0"/>
      <dgm:spPr/>
    </dgm:pt>
    <dgm:pt modelId="{3B3F52B0-BCF3-4CC4-A854-4E489209AD8E}" type="pres">
      <dgm:prSet presAssocID="{CB130782-E9B4-4676-801A-B04A86D570B1}" presName="sibTrans" presStyleLbl="sibTrans2D1" presStyleIdx="1" presStyleCnt="2"/>
      <dgm:spPr/>
    </dgm:pt>
  </dgm:ptLst>
  <dgm:cxnLst>
    <dgm:cxn modelId="{C8062C0F-3A60-45B6-B55A-B6144A7FCE3A}" type="presOf" srcId="{6280F491-B95D-45CF-B9A4-A3CE2951D0AA}" destId="{5A439362-8B10-4AA5-A16E-073EC0EE5BBA}" srcOrd="0" destOrd="0" presId="urn:microsoft.com/office/officeart/2005/8/layout/radial6"/>
    <dgm:cxn modelId="{A6DB8120-C038-4B37-930A-48925908E0DB}" type="presOf" srcId="{D44EECCE-3758-41D8-8CCA-BB5EE84C3A61}" destId="{BBBD7626-49F6-4838-B444-EEE342674222}" srcOrd="0" destOrd="0" presId="urn:microsoft.com/office/officeart/2005/8/layout/radial6"/>
    <dgm:cxn modelId="{C89BD74F-710C-4C09-A660-583425C6C748}" type="presOf" srcId="{EFCB5715-992A-4315-BC9B-3A2A2BB67B72}" destId="{EAB2E250-0069-4917-9829-3C566F6B1019}" srcOrd="0" destOrd="0" presId="urn:microsoft.com/office/officeart/2005/8/layout/radial6"/>
    <dgm:cxn modelId="{79B8D078-D5C8-42FC-81D0-5EB188ABBE6D}" srcId="{EFCB5715-992A-4315-BC9B-3A2A2BB67B72}" destId="{5B7BB451-F8B9-439D-936E-7CB538553166}" srcOrd="0" destOrd="0" parTransId="{BCBAB284-5A93-405F-B1FE-D7690CC3E23B}" sibTransId="{6280F491-B95D-45CF-B9A4-A3CE2951D0AA}"/>
    <dgm:cxn modelId="{068E11B4-84AE-468C-9197-CED82B4F899B}" type="presOf" srcId="{5B7BB451-F8B9-439D-936E-7CB538553166}" destId="{2FE6E92D-3C79-4E70-BBBD-FF750D64D28A}" srcOrd="0" destOrd="0" presId="urn:microsoft.com/office/officeart/2005/8/layout/radial6"/>
    <dgm:cxn modelId="{965E77C4-8AD8-4F92-A20D-39B357ACBCAD}" type="presOf" srcId="{BA715F95-1447-48D7-AB0B-5A4521C1D055}" destId="{5BC71CB4-50C1-4763-9E53-4381AF8FF425}" srcOrd="0" destOrd="0" presId="urn:microsoft.com/office/officeart/2005/8/layout/radial6"/>
    <dgm:cxn modelId="{A35F36F8-B711-418F-83D9-A54F009F0C75}" type="presOf" srcId="{CB130782-E9B4-4676-801A-B04A86D570B1}" destId="{3B3F52B0-BCF3-4CC4-A854-4E489209AD8E}" srcOrd="0" destOrd="0" presId="urn:microsoft.com/office/officeart/2005/8/layout/radial6"/>
    <dgm:cxn modelId="{E8765BFB-861B-4CE8-97F4-1D44DEACEC4F}" srcId="{D44EECCE-3758-41D8-8CCA-BB5EE84C3A61}" destId="{EFCB5715-992A-4315-BC9B-3A2A2BB67B72}" srcOrd="0" destOrd="0" parTransId="{81769384-EA98-4EBF-AF7F-C58CD797C900}" sibTransId="{467DD0AB-4E45-446E-88CF-53CDCB8AD94F}"/>
    <dgm:cxn modelId="{7FCB69FF-DB4D-4351-BE7D-13E2453F1F44}" srcId="{EFCB5715-992A-4315-BC9B-3A2A2BB67B72}" destId="{BA715F95-1447-48D7-AB0B-5A4521C1D055}" srcOrd="1" destOrd="0" parTransId="{ECEB1CAD-2509-4D01-ACA1-6FB7A89EBB9E}" sibTransId="{CB130782-E9B4-4676-801A-B04A86D570B1}"/>
    <dgm:cxn modelId="{E13F4DF4-80CA-435D-819A-733C954CABDE}" type="presParOf" srcId="{BBBD7626-49F6-4838-B444-EEE342674222}" destId="{EAB2E250-0069-4917-9829-3C566F6B1019}" srcOrd="0" destOrd="0" presId="urn:microsoft.com/office/officeart/2005/8/layout/radial6"/>
    <dgm:cxn modelId="{83715DC5-0143-4331-9C4A-EAF7544E4F46}" type="presParOf" srcId="{BBBD7626-49F6-4838-B444-EEE342674222}" destId="{2FE6E92D-3C79-4E70-BBBD-FF750D64D28A}" srcOrd="1" destOrd="0" presId="urn:microsoft.com/office/officeart/2005/8/layout/radial6"/>
    <dgm:cxn modelId="{45A75ECC-9A2F-43A5-95AE-D3EBEF2ED189}" type="presParOf" srcId="{BBBD7626-49F6-4838-B444-EEE342674222}" destId="{896A9B6D-5052-4542-BF1B-122CF1C9F39C}" srcOrd="2" destOrd="0" presId="urn:microsoft.com/office/officeart/2005/8/layout/radial6"/>
    <dgm:cxn modelId="{89D45478-2582-43D6-90AD-02D962B6FDCD}" type="presParOf" srcId="{BBBD7626-49F6-4838-B444-EEE342674222}" destId="{5A439362-8B10-4AA5-A16E-073EC0EE5BBA}" srcOrd="3" destOrd="0" presId="urn:microsoft.com/office/officeart/2005/8/layout/radial6"/>
    <dgm:cxn modelId="{F2E78945-7D1E-4B6D-B884-9A4C414BA812}" type="presParOf" srcId="{BBBD7626-49F6-4838-B444-EEE342674222}" destId="{5BC71CB4-50C1-4763-9E53-4381AF8FF425}" srcOrd="4" destOrd="0" presId="urn:microsoft.com/office/officeart/2005/8/layout/radial6"/>
    <dgm:cxn modelId="{EE10C3AB-ED7F-4887-9196-34A49EEE4BD1}" type="presParOf" srcId="{BBBD7626-49F6-4838-B444-EEE342674222}" destId="{9F4F2A41-E15B-432C-BAD7-1A4A4BCE73B6}" srcOrd="5" destOrd="0" presId="urn:microsoft.com/office/officeart/2005/8/layout/radial6"/>
    <dgm:cxn modelId="{88623DBB-6848-4564-A369-C5E3823EB1D7}" type="presParOf" srcId="{BBBD7626-49F6-4838-B444-EEE342674222}" destId="{3B3F52B0-BCF3-4CC4-A854-4E489209AD8E}" srcOrd="6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E6A20F-5B58-4BB3-AD8D-0F95C78BACF3}">
      <dsp:nvSpPr>
        <dsp:cNvPr id="0" name=""/>
        <dsp:cNvSpPr/>
      </dsp:nvSpPr>
      <dsp:spPr>
        <a:xfrm rot="5400000">
          <a:off x="-289435" y="295165"/>
          <a:ext cx="1929572" cy="1350700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chemeClr val="accent6">
                  <a:lumMod val="75000"/>
                </a:schemeClr>
              </a:solidFill>
            </a:rPr>
            <a:t>Obýektiw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chemeClr val="accent6">
                  <a:lumMod val="75000"/>
                </a:schemeClr>
              </a:solidFill>
            </a:rPr>
            <a:t>barlaglar</a:t>
          </a:r>
          <a:endParaRPr lang="ru-RU" sz="2400" b="1" i="1" kern="1200" dirty="0">
            <a:solidFill>
              <a:schemeClr val="accent6">
                <a:lumMod val="75000"/>
              </a:schemeClr>
            </a:solidFill>
          </a:endParaRPr>
        </a:p>
      </dsp:txBody>
      <dsp:txXfrm rot="-5400000">
        <a:off x="1" y="681079"/>
        <a:ext cx="1350700" cy="578872"/>
      </dsp:txXfrm>
    </dsp:sp>
    <dsp:sp modelId="{D576FA97-E0CA-4D11-9EDF-F97E7E18326E}">
      <dsp:nvSpPr>
        <dsp:cNvPr id="0" name=""/>
        <dsp:cNvSpPr/>
      </dsp:nvSpPr>
      <dsp:spPr>
        <a:xfrm rot="5400000">
          <a:off x="4111909" y="-2755479"/>
          <a:ext cx="1254881" cy="67772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Palpasiýa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Perkussiýa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Auskultasiýa</a:t>
          </a:r>
          <a:endParaRPr lang="ru-RU" sz="2000" b="1" i="1" kern="1200" dirty="0"/>
        </a:p>
      </dsp:txBody>
      <dsp:txXfrm rot="-5400000">
        <a:off x="1350700" y="66988"/>
        <a:ext cx="6716041" cy="1132365"/>
      </dsp:txXfrm>
    </dsp:sp>
    <dsp:sp modelId="{D5735EA3-0DB2-4A2E-883B-AEB836F33E70}">
      <dsp:nvSpPr>
        <dsp:cNvPr id="0" name=""/>
        <dsp:cNvSpPr/>
      </dsp:nvSpPr>
      <dsp:spPr>
        <a:xfrm rot="5400000">
          <a:off x="-289435" y="2033983"/>
          <a:ext cx="1929572" cy="1350700"/>
        </a:xfrm>
        <a:prstGeom prst="chevron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chemeClr val="accent1">
                  <a:lumMod val="75000"/>
                </a:schemeClr>
              </a:solidFill>
            </a:rPr>
            <a:t>Gural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chemeClr val="accent1">
                  <a:lumMod val="75000"/>
                </a:schemeClr>
              </a:solidFill>
            </a:rPr>
            <a:t>barlaglar</a:t>
          </a:r>
          <a:endParaRPr lang="ru-RU" sz="2400" b="1" i="1" kern="1200" dirty="0">
            <a:solidFill>
              <a:schemeClr val="accent1">
                <a:lumMod val="75000"/>
              </a:schemeClr>
            </a:solidFill>
          </a:endParaRPr>
        </a:p>
      </dsp:txBody>
      <dsp:txXfrm rot="-5400000">
        <a:off x="1" y="2419897"/>
        <a:ext cx="1350700" cy="578872"/>
      </dsp:txXfrm>
    </dsp:sp>
    <dsp:sp modelId="{94E5B1EC-E809-404A-B0AE-DCA147F6D1CE}">
      <dsp:nvSpPr>
        <dsp:cNvPr id="0" name=""/>
        <dsp:cNvSpPr/>
      </dsp:nvSpPr>
      <dsp:spPr>
        <a:xfrm rot="5400000">
          <a:off x="4112239" y="-1016991"/>
          <a:ext cx="1254221" cy="67772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Angiografiýa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Dopplerografiýa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KT, MRT, PET-KT</a:t>
          </a:r>
          <a:endParaRPr lang="ru-RU" sz="2000" b="1" i="1" kern="1200" dirty="0"/>
        </a:p>
      </dsp:txBody>
      <dsp:txXfrm rot="-5400000">
        <a:off x="1350700" y="1805774"/>
        <a:ext cx="6716073" cy="1131769"/>
      </dsp:txXfrm>
    </dsp:sp>
    <dsp:sp modelId="{EB1EA122-1FAD-43A1-8E51-542287E265DA}">
      <dsp:nvSpPr>
        <dsp:cNvPr id="0" name=""/>
        <dsp:cNvSpPr/>
      </dsp:nvSpPr>
      <dsp:spPr>
        <a:xfrm rot="5400000">
          <a:off x="-289435" y="3772801"/>
          <a:ext cx="1929572" cy="1350700"/>
        </a:xfrm>
        <a:prstGeom prst="chevron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rgbClr val="FFFF00"/>
              </a:solidFill>
            </a:rPr>
            <a:t>Laborator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rgbClr val="FFFF00"/>
              </a:solidFill>
            </a:rPr>
            <a:t>barlaglar</a:t>
          </a:r>
          <a:endParaRPr lang="ru-RU" sz="2400" b="1" i="1" kern="1200" dirty="0">
            <a:solidFill>
              <a:srgbClr val="FFFF00"/>
            </a:solidFill>
          </a:endParaRPr>
        </a:p>
      </dsp:txBody>
      <dsp:txXfrm rot="-5400000">
        <a:off x="1" y="4158715"/>
        <a:ext cx="1350700" cy="578872"/>
      </dsp:txXfrm>
    </dsp:sp>
    <dsp:sp modelId="{01614449-0EC3-407D-A720-F4B2ACE3B0B5}">
      <dsp:nvSpPr>
        <dsp:cNvPr id="0" name=""/>
        <dsp:cNvSpPr/>
      </dsp:nvSpPr>
      <dsp:spPr>
        <a:xfrm rot="5400000">
          <a:off x="4112239" y="721826"/>
          <a:ext cx="1254221" cy="67772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Holesterin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Trigleserid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HDLP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LDLP</a:t>
          </a:r>
          <a:endParaRPr lang="ru-RU" sz="2000" b="1" i="1" kern="1200" dirty="0"/>
        </a:p>
      </dsp:txBody>
      <dsp:txXfrm rot="-5400000">
        <a:off x="1350700" y="3544591"/>
        <a:ext cx="6716073" cy="11317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E6A20F-5B58-4BB3-AD8D-0F95C78BACF3}">
      <dsp:nvSpPr>
        <dsp:cNvPr id="0" name=""/>
        <dsp:cNvSpPr/>
      </dsp:nvSpPr>
      <dsp:spPr>
        <a:xfrm rot="5400000">
          <a:off x="-289435" y="295165"/>
          <a:ext cx="1929572" cy="1350700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chemeClr val="accent6">
                  <a:lumMod val="75000"/>
                </a:schemeClr>
              </a:solidFill>
            </a:rPr>
            <a:t>Obýektiw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chemeClr val="accent6">
                  <a:lumMod val="75000"/>
                </a:schemeClr>
              </a:solidFill>
            </a:rPr>
            <a:t>barlaglar</a:t>
          </a:r>
          <a:endParaRPr lang="ru-RU" sz="2400" b="1" i="1" kern="1200" dirty="0">
            <a:solidFill>
              <a:schemeClr val="accent6">
                <a:lumMod val="75000"/>
              </a:schemeClr>
            </a:solidFill>
          </a:endParaRPr>
        </a:p>
      </dsp:txBody>
      <dsp:txXfrm rot="-5400000">
        <a:off x="1" y="681079"/>
        <a:ext cx="1350700" cy="578872"/>
      </dsp:txXfrm>
    </dsp:sp>
    <dsp:sp modelId="{D576FA97-E0CA-4D11-9EDF-F97E7E18326E}">
      <dsp:nvSpPr>
        <dsp:cNvPr id="0" name=""/>
        <dsp:cNvSpPr/>
      </dsp:nvSpPr>
      <dsp:spPr>
        <a:xfrm rot="5400000">
          <a:off x="4111909" y="-2755479"/>
          <a:ext cx="1254881" cy="67772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Palpasiýa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Perkussiýa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Auskultasiýa</a:t>
          </a:r>
          <a:endParaRPr lang="ru-RU" sz="2000" b="1" i="1" kern="1200" dirty="0"/>
        </a:p>
      </dsp:txBody>
      <dsp:txXfrm rot="-5400000">
        <a:off x="1350700" y="66988"/>
        <a:ext cx="6716041" cy="1132365"/>
      </dsp:txXfrm>
    </dsp:sp>
    <dsp:sp modelId="{D5735EA3-0DB2-4A2E-883B-AEB836F33E70}">
      <dsp:nvSpPr>
        <dsp:cNvPr id="0" name=""/>
        <dsp:cNvSpPr/>
      </dsp:nvSpPr>
      <dsp:spPr>
        <a:xfrm rot="5400000">
          <a:off x="-289435" y="2033983"/>
          <a:ext cx="1929572" cy="1350700"/>
        </a:xfrm>
        <a:prstGeom prst="chevron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chemeClr val="accent1">
                  <a:lumMod val="75000"/>
                </a:schemeClr>
              </a:solidFill>
            </a:rPr>
            <a:t>Gural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chemeClr val="accent1">
                  <a:lumMod val="75000"/>
                </a:schemeClr>
              </a:solidFill>
            </a:rPr>
            <a:t>barlaglar</a:t>
          </a:r>
          <a:endParaRPr lang="ru-RU" sz="2400" b="1" i="1" kern="1200" dirty="0">
            <a:solidFill>
              <a:schemeClr val="accent1">
                <a:lumMod val="75000"/>
              </a:schemeClr>
            </a:solidFill>
          </a:endParaRPr>
        </a:p>
      </dsp:txBody>
      <dsp:txXfrm rot="-5400000">
        <a:off x="1" y="2419897"/>
        <a:ext cx="1350700" cy="578872"/>
      </dsp:txXfrm>
    </dsp:sp>
    <dsp:sp modelId="{94E5B1EC-E809-404A-B0AE-DCA147F6D1CE}">
      <dsp:nvSpPr>
        <dsp:cNvPr id="0" name=""/>
        <dsp:cNvSpPr/>
      </dsp:nvSpPr>
      <dsp:spPr>
        <a:xfrm rot="5400000">
          <a:off x="4112239" y="-1016991"/>
          <a:ext cx="1254221" cy="67772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Angiografiýa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USB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Dopplerografiýa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KT, MRT, PET-KT</a:t>
          </a:r>
          <a:endParaRPr lang="ru-RU" sz="2000" b="1" i="1" kern="1200" dirty="0"/>
        </a:p>
      </dsp:txBody>
      <dsp:txXfrm rot="-5400000">
        <a:off x="1350700" y="1805774"/>
        <a:ext cx="6716073" cy="1131769"/>
      </dsp:txXfrm>
    </dsp:sp>
    <dsp:sp modelId="{EB1EA122-1FAD-43A1-8E51-542287E265DA}">
      <dsp:nvSpPr>
        <dsp:cNvPr id="0" name=""/>
        <dsp:cNvSpPr/>
      </dsp:nvSpPr>
      <dsp:spPr>
        <a:xfrm rot="5400000">
          <a:off x="-289435" y="3772801"/>
          <a:ext cx="1929572" cy="1350700"/>
        </a:xfrm>
        <a:prstGeom prst="chevron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rgbClr val="FFFF00"/>
              </a:solidFill>
            </a:rPr>
            <a:t>Laborator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rgbClr val="FFFF00"/>
              </a:solidFill>
            </a:rPr>
            <a:t>barlaglar</a:t>
          </a:r>
          <a:endParaRPr lang="ru-RU" sz="2400" b="1" i="1" kern="1200" dirty="0">
            <a:solidFill>
              <a:srgbClr val="FFFF00"/>
            </a:solidFill>
          </a:endParaRPr>
        </a:p>
      </dsp:txBody>
      <dsp:txXfrm rot="-5400000">
        <a:off x="1" y="4158715"/>
        <a:ext cx="1350700" cy="578872"/>
      </dsp:txXfrm>
    </dsp:sp>
    <dsp:sp modelId="{01614449-0EC3-407D-A720-F4B2ACE3B0B5}">
      <dsp:nvSpPr>
        <dsp:cNvPr id="0" name=""/>
        <dsp:cNvSpPr/>
      </dsp:nvSpPr>
      <dsp:spPr>
        <a:xfrm rot="5400000">
          <a:off x="4112239" y="721826"/>
          <a:ext cx="1254221" cy="67772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Holesterin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Trigleserid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HDLP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LDLP</a:t>
          </a:r>
          <a:endParaRPr lang="ru-RU" sz="2000" b="1" i="1" kern="1200" dirty="0"/>
        </a:p>
      </dsp:txBody>
      <dsp:txXfrm rot="-5400000">
        <a:off x="1350700" y="3544591"/>
        <a:ext cx="6716073" cy="11317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FDEDD1-8AA5-4B51-809F-AB054FCB62AD}">
      <dsp:nvSpPr>
        <dsp:cNvPr id="0" name=""/>
        <dsp:cNvSpPr/>
      </dsp:nvSpPr>
      <dsp:spPr>
        <a:xfrm>
          <a:off x="162013" y="580516"/>
          <a:ext cx="3767682" cy="3767682"/>
        </a:xfrm>
        <a:prstGeom prst="blockArc">
          <a:avLst>
            <a:gd name="adj1" fmla="val 5400000"/>
            <a:gd name="adj2" fmla="val 16200000"/>
            <a:gd name="adj3" fmla="val 464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439362-8B10-4AA5-A16E-073EC0EE5BBA}">
      <dsp:nvSpPr>
        <dsp:cNvPr id="0" name=""/>
        <dsp:cNvSpPr/>
      </dsp:nvSpPr>
      <dsp:spPr>
        <a:xfrm>
          <a:off x="162013" y="580516"/>
          <a:ext cx="3767682" cy="3767682"/>
        </a:xfrm>
        <a:prstGeom prst="blockArc">
          <a:avLst>
            <a:gd name="adj1" fmla="val 16200000"/>
            <a:gd name="adj2" fmla="val 5400000"/>
            <a:gd name="adj3" fmla="val 464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B2E250-0069-4917-9829-3C566F6B1019}">
      <dsp:nvSpPr>
        <dsp:cNvPr id="0" name=""/>
        <dsp:cNvSpPr/>
      </dsp:nvSpPr>
      <dsp:spPr>
        <a:xfrm>
          <a:off x="878074" y="1501774"/>
          <a:ext cx="2335561" cy="1925167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000" i="1" kern="1200" dirty="0"/>
            <a:t>Medikamentoz</a:t>
          </a:r>
          <a:endParaRPr lang="ru-RU" sz="2000" i="1" kern="1200" dirty="0"/>
        </a:p>
      </dsp:txBody>
      <dsp:txXfrm>
        <a:off x="1220109" y="1783708"/>
        <a:ext cx="1651491" cy="1361299"/>
      </dsp:txXfrm>
    </dsp:sp>
    <dsp:sp modelId="{2FE6E92D-3C79-4E70-BBBD-FF750D64D28A}">
      <dsp:nvSpPr>
        <dsp:cNvPr id="0" name=""/>
        <dsp:cNvSpPr/>
      </dsp:nvSpPr>
      <dsp:spPr>
        <a:xfrm>
          <a:off x="1284255" y="-116071"/>
          <a:ext cx="1523199" cy="148057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200" i="1" kern="1200" dirty="0"/>
            <a:t>Dezagregasion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200" i="1" kern="1200" dirty="0"/>
            <a:t>terapiýa</a:t>
          </a:r>
          <a:endParaRPr lang="ru-RU" sz="1200" i="1" kern="1200" dirty="0"/>
        </a:p>
      </dsp:txBody>
      <dsp:txXfrm>
        <a:off x="1507322" y="100755"/>
        <a:ext cx="1077065" cy="1046926"/>
      </dsp:txXfrm>
    </dsp:sp>
    <dsp:sp modelId="{E253F983-C001-4DCC-8DBD-59FA03214D4F}">
      <dsp:nvSpPr>
        <dsp:cNvPr id="0" name=""/>
        <dsp:cNvSpPr/>
      </dsp:nvSpPr>
      <dsp:spPr>
        <a:xfrm>
          <a:off x="1284255" y="3596881"/>
          <a:ext cx="1523199" cy="141523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400" i="1" kern="1200" dirty="0"/>
            <a:t>Gipolipidemiki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400" i="1" kern="1200" dirty="0"/>
            <a:t>terapiýa</a:t>
          </a:r>
          <a:endParaRPr lang="ru-RU" sz="1400" i="1" kern="1200" dirty="0"/>
        </a:p>
      </dsp:txBody>
      <dsp:txXfrm>
        <a:off x="1507322" y="3804137"/>
        <a:ext cx="1077065" cy="10007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3F52B0-BCF3-4CC4-A854-4E489209AD8E}">
      <dsp:nvSpPr>
        <dsp:cNvPr id="0" name=""/>
        <dsp:cNvSpPr/>
      </dsp:nvSpPr>
      <dsp:spPr>
        <a:xfrm>
          <a:off x="346732" y="826822"/>
          <a:ext cx="4086208" cy="4086208"/>
        </a:xfrm>
        <a:prstGeom prst="blockArc">
          <a:avLst>
            <a:gd name="adj1" fmla="val 9000000"/>
            <a:gd name="adj2" fmla="val 16200000"/>
            <a:gd name="adj3" fmla="val 4636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FDEDD1-8AA5-4B51-809F-AB054FCB62AD}">
      <dsp:nvSpPr>
        <dsp:cNvPr id="0" name=""/>
        <dsp:cNvSpPr/>
      </dsp:nvSpPr>
      <dsp:spPr>
        <a:xfrm>
          <a:off x="346732" y="826822"/>
          <a:ext cx="4086208" cy="4086208"/>
        </a:xfrm>
        <a:prstGeom prst="blockArc">
          <a:avLst>
            <a:gd name="adj1" fmla="val 1800000"/>
            <a:gd name="adj2" fmla="val 9000000"/>
            <a:gd name="adj3" fmla="val 4636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439362-8B10-4AA5-A16E-073EC0EE5BBA}">
      <dsp:nvSpPr>
        <dsp:cNvPr id="0" name=""/>
        <dsp:cNvSpPr/>
      </dsp:nvSpPr>
      <dsp:spPr>
        <a:xfrm>
          <a:off x="346732" y="826822"/>
          <a:ext cx="4086208" cy="4086208"/>
        </a:xfrm>
        <a:prstGeom prst="blockArc">
          <a:avLst>
            <a:gd name="adj1" fmla="val 16200000"/>
            <a:gd name="adj2" fmla="val 1800000"/>
            <a:gd name="adj3" fmla="val 4636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B2E250-0069-4917-9829-3C566F6B1019}">
      <dsp:nvSpPr>
        <dsp:cNvPr id="0" name=""/>
        <dsp:cNvSpPr/>
      </dsp:nvSpPr>
      <dsp:spPr>
        <a:xfrm>
          <a:off x="1454272" y="1908137"/>
          <a:ext cx="1871127" cy="192357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i="1" kern="1200" dirty="0"/>
            <a:t>Hirurgiki</a:t>
          </a:r>
          <a:endParaRPr lang="ru-RU" sz="2400" i="1" kern="1200" dirty="0"/>
        </a:p>
      </dsp:txBody>
      <dsp:txXfrm>
        <a:off x="1728292" y="2189838"/>
        <a:ext cx="1323087" cy="1360176"/>
      </dsp:txXfrm>
    </dsp:sp>
    <dsp:sp modelId="{2FE6E92D-3C79-4E70-BBBD-FF750D64D28A}">
      <dsp:nvSpPr>
        <dsp:cNvPr id="0" name=""/>
        <dsp:cNvSpPr/>
      </dsp:nvSpPr>
      <dsp:spPr>
        <a:xfrm>
          <a:off x="1564504" y="71942"/>
          <a:ext cx="1650664" cy="160447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400" i="1" kern="1200" dirty="0"/>
            <a:t>Rekonstruktiw</a:t>
          </a:r>
          <a:endParaRPr lang="ru-RU" sz="1200" i="1" kern="1200" dirty="0"/>
        </a:p>
      </dsp:txBody>
      <dsp:txXfrm>
        <a:off x="1806238" y="306912"/>
        <a:ext cx="1167196" cy="1134536"/>
      </dsp:txXfrm>
    </dsp:sp>
    <dsp:sp modelId="{E253F983-C001-4DCC-8DBD-59FA03214D4F}">
      <dsp:nvSpPr>
        <dsp:cNvPr id="0" name=""/>
        <dsp:cNvSpPr/>
      </dsp:nvSpPr>
      <dsp:spPr>
        <a:xfrm>
          <a:off x="3292870" y="3100968"/>
          <a:ext cx="1650664" cy="153366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400" i="1" kern="1200" dirty="0"/>
            <a:t>Aorta-but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400" i="1" kern="1200" dirty="0"/>
            <a:t>şuntirleme</a:t>
          </a:r>
          <a:endParaRPr lang="ru-RU" sz="1400" i="1" kern="1200" dirty="0"/>
        </a:p>
      </dsp:txBody>
      <dsp:txXfrm>
        <a:off x="3534604" y="3325568"/>
        <a:ext cx="1167196" cy="1084462"/>
      </dsp:txXfrm>
    </dsp:sp>
    <dsp:sp modelId="{5BC71CB4-50C1-4763-9E53-4381AF8FF425}">
      <dsp:nvSpPr>
        <dsp:cNvPr id="0" name=""/>
        <dsp:cNvSpPr/>
      </dsp:nvSpPr>
      <dsp:spPr>
        <a:xfrm>
          <a:off x="-168335" y="3057339"/>
          <a:ext cx="1659610" cy="162092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400" i="1" kern="1200" dirty="0"/>
            <a:t>Ýanbaş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400" i="1" kern="1200" dirty="0"/>
            <a:t>simpatoektomiýa</a:t>
          </a:r>
          <a:endParaRPr lang="ru-RU" sz="1400" i="1" kern="1200" dirty="0"/>
        </a:p>
      </dsp:txBody>
      <dsp:txXfrm>
        <a:off x="74709" y="3294717"/>
        <a:ext cx="1173522" cy="11461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E6A20F-5B58-4BB3-AD8D-0F95C78BACF3}">
      <dsp:nvSpPr>
        <dsp:cNvPr id="0" name=""/>
        <dsp:cNvSpPr/>
      </dsp:nvSpPr>
      <dsp:spPr>
        <a:xfrm rot="5400000">
          <a:off x="-289435" y="295165"/>
          <a:ext cx="1929572" cy="1350700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chemeClr val="accent6">
                  <a:lumMod val="75000"/>
                </a:schemeClr>
              </a:solidFill>
            </a:rPr>
            <a:t>Obýektiw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chemeClr val="accent6">
                  <a:lumMod val="75000"/>
                </a:schemeClr>
              </a:solidFill>
            </a:rPr>
            <a:t>barlaglar</a:t>
          </a:r>
          <a:endParaRPr lang="ru-RU" sz="2400" b="1" i="1" kern="1200" dirty="0">
            <a:solidFill>
              <a:schemeClr val="accent6">
                <a:lumMod val="75000"/>
              </a:schemeClr>
            </a:solidFill>
          </a:endParaRPr>
        </a:p>
      </dsp:txBody>
      <dsp:txXfrm rot="-5400000">
        <a:off x="1" y="681079"/>
        <a:ext cx="1350700" cy="578872"/>
      </dsp:txXfrm>
    </dsp:sp>
    <dsp:sp modelId="{D576FA97-E0CA-4D11-9EDF-F97E7E18326E}">
      <dsp:nvSpPr>
        <dsp:cNvPr id="0" name=""/>
        <dsp:cNvSpPr/>
      </dsp:nvSpPr>
      <dsp:spPr>
        <a:xfrm rot="5400000">
          <a:off x="4111909" y="-2755479"/>
          <a:ext cx="1254881" cy="67772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Palpasiýa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Perkussiýa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Auskultasiýa</a:t>
          </a:r>
          <a:endParaRPr lang="ru-RU" sz="2000" b="1" i="1" kern="1200" dirty="0"/>
        </a:p>
      </dsp:txBody>
      <dsp:txXfrm rot="-5400000">
        <a:off x="1350700" y="66988"/>
        <a:ext cx="6716041" cy="1132365"/>
      </dsp:txXfrm>
    </dsp:sp>
    <dsp:sp modelId="{D5735EA3-0DB2-4A2E-883B-AEB836F33E70}">
      <dsp:nvSpPr>
        <dsp:cNvPr id="0" name=""/>
        <dsp:cNvSpPr/>
      </dsp:nvSpPr>
      <dsp:spPr>
        <a:xfrm rot="5400000">
          <a:off x="-289435" y="2033983"/>
          <a:ext cx="1929572" cy="1350700"/>
        </a:xfrm>
        <a:prstGeom prst="chevron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chemeClr val="accent1">
                  <a:lumMod val="75000"/>
                </a:schemeClr>
              </a:solidFill>
            </a:rPr>
            <a:t>Gural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chemeClr val="accent1">
                  <a:lumMod val="75000"/>
                </a:schemeClr>
              </a:solidFill>
            </a:rPr>
            <a:t>barlaglar</a:t>
          </a:r>
          <a:endParaRPr lang="ru-RU" sz="2400" b="1" i="1" kern="1200" dirty="0">
            <a:solidFill>
              <a:schemeClr val="accent1">
                <a:lumMod val="75000"/>
              </a:schemeClr>
            </a:solidFill>
          </a:endParaRPr>
        </a:p>
      </dsp:txBody>
      <dsp:txXfrm rot="-5400000">
        <a:off x="1" y="2419897"/>
        <a:ext cx="1350700" cy="578872"/>
      </dsp:txXfrm>
    </dsp:sp>
    <dsp:sp modelId="{94E5B1EC-E809-404A-B0AE-DCA147F6D1CE}">
      <dsp:nvSpPr>
        <dsp:cNvPr id="0" name=""/>
        <dsp:cNvSpPr/>
      </dsp:nvSpPr>
      <dsp:spPr>
        <a:xfrm rot="5400000">
          <a:off x="4112239" y="-1016991"/>
          <a:ext cx="1254221" cy="67772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4900445"/>
              <a:satOff val="-20388"/>
              <a:lumOff val="480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Angiografiýa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USB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Dopplerografiýa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KT, MRT, PET-KT</a:t>
          </a:r>
          <a:endParaRPr lang="ru-RU" sz="2000" b="1" i="1" kern="1200" dirty="0"/>
        </a:p>
      </dsp:txBody>
      <dsp:txXfrm rot="-5400000">
        <a:off x="1350700" y="1805774"/>
        <a:ext cx="6716073" cy="1131769"/>
      </dsp:txXfrm>
    </dsp:sp>
    <dsp:sp modelId="{EB1EA122-1FAD-43A1-8E51-542287E265DA}">
      <dsp:nvSpPr>
        <dsp:cNvPr id="0" name=""/>
        <dsp:cNvSpPr/>
      </dsp:nvSpPr>
      <dsp:spPr>
        <a:xfrm rot="5400000">
          <a:off x="-289435" y="3772801"/>
          <a:ext cx="1929572" cy="1350700"/>
        </a:xfrm>
        <a:prstGeom prst="chevron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rgbClr val="FFFF00"/>
              </a:solidFill>
            </a:rPr>
            <a:t>Laborator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b="1" i="1" kern="1200" dirty="0">
              <a:solidFill>
                <a:srgbClr val="FFFF00"/>
              </a:solidFill>
            </a:rPr>
            <a:t>barlaglar</a:t>
          </a:r>
          <a:endParaRPr lang="ru-RU" sz="2400" b="1" i="1" kern="1200" dirty="0">
            <a:solidFill>
              <a:srgbClr val="FFFF00"/>
            </a:solidFill>
          </a:endParaRPr>
        </a:p>
      </dsp:txBody>
      <dsp:txXfrm rot="-5400000">
        <a:off x="1" y="4158715"/>
        <a:ext cx="1350700" cy="578872"/>
      </dsp:txXfrm>
    </dsp:sp>
    <dsp:sp modelId="{01614449-0EC3-407D-A720-F4B2ACE3B0B5}">
      <dsp:nvSpPr>
        <dsp:cNvPr id="0" name=""/>
        <dsp:cNvSpPr/>
      </dsp:nvSpPr>
      <dsp:spPr>
        <a:xfrm rot="5400000">
          <a:off x="4112239" y="721826"/>
          <a:ext cx="1254221" cy="67772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Holesterin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Trigleserid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HDLP</a:t>
          </a:r>
          <a:endParaRPr lang="ru-RU" sz="2000" b="1" i="1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tk-TM" sz="2000" b="1" i="1" kern="1200" dirty="0"/>
            <a:t>LDLP</a:t>
          </a:r>
          <a:endParaRPr lang="ru-RU" sz="2000" b="1" i="1" kern="1200" dirty="0"/>
        </a:p>
      </dsp:txBody>
      <dsp:txXfrm rot="-5400000">
        <a:off x="1350700" y="3544591"/>
        <a:ext cx="6716073" cy="113176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4FDD9D-2099-414D-8558-2145329A9715}">
      <dsp:nvSpPr>
        <dsp:cNvPr id="0" name=""/>
        <dsp:cNvSpPr/>
      </dsp:nvSpPr>
      <dsp:spPr>
        <a:xfrm>
          <a:off x="495527" y="1072530"/>
          <a:ext cx="3475638" cy="3475638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EBF7230-2384-4774-B92E-67D7C8F19EC9}">
      <dsp:nvSpPr>
        <dsp:cNvPr id="0" name=""/>
        <dsp:cNvSpPr/>
      </dsp:nvSpPr>
      <dsp:spPr>
        <a:xfrm>
          <a:off x="495527" y="1072530"/>
          <a:ext cx="3475638" cy="3475638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gradFill rotWithShape="0">
          <a:gsLst>
            <a:gs pos="0">
              <a:schemeClr val="accent4">
                <a:hueOff val="6533927"/>
                <a:satOff val="-27185"/>
                <a:lumOff val="64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533927"/>
                <a:satOff val="-27185"/>
                <a:lumOff val="64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533927"/>
                <a:satOff val="-27185"/>
                <a:lumOff val="64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FDEDD1-8AA5-4B51-809F-AB054FCB62AD}">
      <dsp:nvSpPr>
        <dsp:cNvPr id="0" name=""/>
        <dsp:cNvSpPr/>
      </dsp:nvSpPr>
      <dsp:spPr>
        <a:xfrm>
          <a:off x="495527" y="1072530"/>
          <a:ext cx="3475638" cy="3475638"/>
        </a:xfrm>
        <a:prstGeom prst="blockArc">
          <a:avLst>
            <a:gd name="adj1" fmla="val 0"/>
            <a:gd name="adj2" fmla="val 5400000"/>
            <a:gd name="adj3" fmla="val 4640"/>
          </a:avLst>
        </a:prstGeom>
        <a:gradFill rotWithShape="0">
          <a:gsLst>
            <a:gs pos="0">
              <a:schemeClr val="accent4">
                <a:hueOff val="3266964"/>
                <a:satOff val="-13592"/>
                <a:lumOff val="32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266964"/>
                <a:satOff val="-13592"/>
                <a:lumOff val="32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266964"/>
                <a:satOff val="-13592"/>
                <a:lumOff val="32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439362-8B10-4AA5-A16E-073EC0EE5BBA}">
      <dsp:nvSpPr>
        <dsp:cNvPr id="0" name=""/>
        <dsp:cNvSpPr/>
      </dsp:nvSpPr>
      <dsp:spPr>
        <a:xfrm>
          <a:off x="495527" y="1072530"/>
          <a:ext cx="3475638" cy="3475638"/>
        </a:xfrm>
        <a:prstGeom prst="blockArc">
          <a:avLst>
            <a:gd name="adj1" fmla="val 16200000"/>
            <a:gd name="adj2" fmla="val 0"/>
            <a:gd name="adj3" fmla="val 464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B2E250-0069-4917-9829-3C566F6B1019}">
      <dsp:nvSpPr>
        <dsp:cNvPr id="0" name=""/>
        <dsp:cNvSpPr/>
      </dsp:nvSpPr>
      <dsp:spPr>
        <a:xfrm>
          <a:off x="1156061" y="1922360"/>
          <a:ext cx="2154569" cy="177597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800" i="1" kern="1200" dirty="0"/>
            <a:t>Medikamentoz</a:t>
          </a:r>
          <a:endParaRPr lang="ru-RU" sz="1800" i="1" kern="1200" dirty="0"/>
        </a:p>
      </dsp:txBody>
      <dsp:txXfrm>
        <a:off x="1471590" y="2182446"/>
        <a:ext cx="1523511" cy="1255806"/>
      </dsp:txXfrm>
    </dsp:sp>
    <dsp:sp modelId="{2FE6E92D-3C79-4E70-BBBD-FF750D64D28A}">
      <dsp:nvSpPr>
        <dsp:cNvPr id="0" name=""/>
        <dsp:cNvSpPr/>
      </dsp:nvSpPr>
      <dsp:spPr>
        <a:xfrm>
          <a:off x="1530765" y="429924"/>
          <a:ext cx="1405161" cy="1365842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i="1" kern="1200" dirty="0"/>
            <a:t>Ca</a:t>
          </a:r>
          <a:r>
            <a:rPr lang="tr-TR" sz="1200" i="1" kern="1200" baseline="30000" dirty="0"/>
            <a:t>2 </a:t>
          </a:r>
          <a:r>
            <a:rPr lang="ru-RU" sz="1200" i="1" kern="1200" dirty="0" err="1"/>
            <a:t>antoganist</a:t>
          </a:r>
          <a:endParaRPr lang="ru-RU" sz="1200" i="1" kern="1200" dirty="0"/>
        </a:p>
      </dsp:txBody>
      <dsp:txXfrm>
        <a:off x="1736546" y="629947"/>
        <a:ext cx="993599" cy="965796"/>
      </dsp:txXfrm>
    </dsp:sp>
    <dsp:sp modelId="{E253F983-C001-4DCC-8DBD-59FA03214D4F}">
      <dsp:nvSpPr>
        <dsp:cNvPr id="0" name=""/>
        <dsp:cNvSpPr/>
      </dsp:nvSpPr>
      <dsp:spPr>
        <a:xfrm>
          <a:off x="3318474" y="2157569"/>
          <a:ext cx="1224752" cy="1305561"/>
        </a:xfrm>
        <a:prstGeom prst="ellipse">
          <a:avLst/>
        </a:prstGeom>
        <a:gradFill rotWithShape="0">
          <a:gsLst>
            <a:gs pos="0">
              <a:schemeClr val="accent4">
                <a:hueOff val="3266964"/>
                <a:satOff val="-13592"/>
                <a:lumOff val="320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3266964"/>
                <a:satOff val="-13592"/>
                <a:lumOff val="320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3266964"/>
                <a:satOff val="-13592"/>
                <a:lumOff val="320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400" i="1" kern="1200" dirty="0"/>
            <a:t>Mıkrosırkul</a:t>
          </a:r>
          <a:r>
            <a:rPr lang="tk-TM" sz="1400" i="1" kern="1200" dirty="0"/>
            <a:t>ý</a:t>
          </a:r>
          <a:r>
            <a:rPr lang="tr-TR" sz="1400" i="1" kern="1200" dirty="0"/>
            <a:t>ası</a:t>
          </a:r>
          <a:r>
            <a:rPr lang="tk-TM" sz="1400" i="1" kern="1200" dirty="0"/>
            <a:t>ý</a:t>
          </a:r>
          <a:r>
            <a:rPr lang="tr-TR" sz="1400" i="1" kern="1200" dirty="0"/>
            <a:t>any </a:t>
          </a:r>
          <a:r>
            <a:rPr lang="tk-TM" sz="1400" i="1" kern="1200" dirty="0"/>
            <a:t>gowylaşdyrýan d.s</a:t>
          </a:r>
          <a:endParaRPr lang="ru-RU" sz="1400" i="1" kern="1200" dirty="0"/>
        </a:p>
      </dsp:txBody>
      <dsp:txXfrm>
        <a:off x="3497835" y="2348764"/>
        <a:ext cx="866030" cy="923171"/>
      </dsp:txXfrm>
    </dsp:sp>
    <dsp:sp modelId="{EF425E0B-4C9B-4CE0-BEE5-337BCFEABE7D}">
      <dsp:nvSpPr>
        <dsp:cNvPr id="0" name=""/>
        <dsp:cNvSpPr/>
      </dsp:nvSpPr>
      <dsp:spPr>
        <a:xfrm>
          <a:off x="1673418" y="3947926"/>
          <a:ext cx="1119855" cy="1119855"/>
        </a:xfrm>
        <a:prstGeom prst="ellipse">
          <a:avLst/>
        </a:prstGeom>
        <a:gradFill rotWithShape="0">
          <a:gsLst>
            <a:gs pos="0">
              <a:schemeClr val="accent4">
                <a:hueOff val="6533927"/>
                <a:satOff val="-27185"/>
                <a:lumOff val="64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533927"/>
                <a:satOff val="-27185"/>
                <a:lumOff val="64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533927"/>
                <a:satOff val="-27185"/>
                <a:lumOff val="64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400" i="1" kern="1200" dirty="0"/>
            <a:t>Antikoagulýant &amp; Antiagregant</a:t>
          </a:r>
          <a:endParaRPr lang="ru-RU" sz="1400" i="1" kern="1200" dirty="0"/>
        </a:p>
      </dsp:txBody>
      <dsp:txXfrm>
        <a:off x="1837417" y="4111925"/>
        <a:ext cx="791857" cy="791857"/>
      </dsp:txXfrm>
    </dsp:sp>
    <dsp:sp modelId="{49F57FC7-DB74-4A2C-8C56-38FCC232E880}">
      <dsp:nvSpPr>
        <dsp:cNvPr id="0" name=""/>
        <dsp:cNvSpPr/>
      </dsp:nvSpPr>
      <dsp:spPr>
        <a:xfrm>
          <a:off x="-24085" y="2250422"/>
          <a:ext cx="1119855" cy="1119855"/>
        </a:xfrm>
        <a:prstGeom prst="ellipse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400" i="1" kern="1200" dirty="0"/>
            <a:t>Prostaglandin d.s</a:t>
          </a:r>
          <a:endParaRPr lang="ru-RU" sz="1400" i="1" kern="1200" dirty="0"/>
        </a:p>
      </dsp:txBody>
      <dsp:txXfrm>
        <a:off x="139914" y="2414421"/>
        <a:ext cx="791857" cy="79185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3F52B0-BCF3-4CC4-A854-4E489209AD8E}">
      <dsp:nvSpPr>
        <dsp:cNvPr id="0" name=""/>
        <dsp:cNvSpPr/>
      </dsp:nvSpPr>
      <dsp:spPr>
        <a:xfrm>
          <a:off x="557161" y="545974"/>
          <a:ext cx="3660876" cy="3660876"/>
        </a:xfrm>
        <a:prstGeom prst="blockArc">
          <a:avLst>
            <a:gd name="adj1" fmla="val 5400000"/>
            <a:gd name="adj2" fmla="val 16200000"/>
            <a:gd name="adj3" fmla="val 4642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A439362-8B10-4AA5-A16E-073EC0EE5BBA}">
      <dsp:nvSpPr>
        <dsp:cNvPr id="0" name=""/>
        <dsp:cNvSpPr/>
      </dsp:nvSpPr>
      <dsp:spPr>
        <a:xfrm>
          <a:off x="557161" y="545974"/>
          <a:ext cx="3660876" cy="3660876"/>
        </a:xfrm>
        <a:prstGeom prst="blockArc">
          <a:avLst>
            <a:gd name="adj1" fmla="val 16200000"/>
            <a:gd name="adj2" fmla="val 5400000"/>
            <a:gd name="adj3" fmla="val 464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AB2E250-0069-4917-9829-3C566F6B1019}">
      <dsp:nvSpPr>
        <dsp:cNvPr id="0" name=""/>
        <dsp:cNvSpPr/>
      </dsp:nvSpPr>
      <dsp:spPr>
        <a:xfrm>
          <a:off x="1548378" y="1513665"/>
          <a:ext cx="1678443" cy="1725493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2400" i="1" kern="1200" dirty="0"/>
            <a:t>Hirurgiki</a:t>
          </a:r>
          <a:endParaRPr lang="ru-RU" sz="2400" i="1" kern="1200" dirty="0"/>
        </a:p>
      </dsp:txBody>
      <dsp:txXfrm>
        <a:off x="1794180" y="1766358"/>
        <a:ext cx="1186839" cy="1220107"/>
      </dsp:txXfrm>
    </dsp:sp>
    <dsp:sp modelId="{2FE6E92D-3C79-4E70-BBBD-FF750D64D28A}">
      <dsp:nvSpPr>
        <dsp:cNvPr id="0" name=""/>
        <dsp:cNvSpPr/>
      </dsp:nvSpPr>
      <dsp:spPr>
        <a:xfrm>
          <a:off x="1647258" y="-131170"/>
          <a:ext cx="1480682" cy="143925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400" i="1" kern="1200" dirty="0"/>
            <a:t>Simpatoektomiýa</a:t>
          </a:r>
          <a:endParaRPr lang="ru-RU" sz="1200" i="1" kern="1200" dirty="0"/>
        </a:p>
      </dsp:txBody>
      <dsp:txXfrm>
        <a:off x="1864099" y="79603"/>
        <a:ext cx="1047000" cy="1017705"/>
      </dsp:txXfrm>
    </dsp:sp>
    <dsp:sp modelId="{5BC71CB4-50C1-4763-9E53-4381AF8FF425}">
      <dsp:nvSpPr>
        <dsp:cNvPr id="0" name=""/>
        <dsp:cNvSpPr/>
      </dsp:nvSpPr>
      <dsp:spPr>
        <a:xfrm>
          <a:off x="1643246" y="3437367"/>
          <a:ext cx="1488707" cy="1454002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k-TM" sz="1400" i="1" kern="1200" dirty="0"/>
            <a:t>Rewaskulýarizasiýa</a:t>
          </a:r>
          <a:endParaRPr lang="ru-RU" sz="1400" i="1" kern="1200" dirty="0"/>
        </a:p>
      </dsp:txBody>
      <dsp:txXfrm>
        <a:off x="1861262" y="3650301"/>
        <a:ext cx="1052675" cy="10281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3E2887-77CF-45D9-B54C-BCF20D666717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A21FB3-6756-4311-9556-D6EB02D90E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1512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2A1E2F-C08D-42AC-A45B-AA297F068D2A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299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A21FB3-6756-4311-9556-D6EB02D90E0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956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2aceaa01c59_0_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Google Shape;822;g2aceaa01c59_0_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2aceaa01c59_0_3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2aceaa01c59_0_3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2aceaa01c59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2aceaa01c59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268815-C724-4C12-8C0A-9E448DF271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0159DB7-D289-462C-AE5D-A76A81BE0A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3F3462-D3DB-4EAD-B451-E5B6C1AAC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1F2C-5821-4922-8DAB-3CA98DAC6EFA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EA30A6-4600-4313-A9D7-ED9406DBB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9B00AF-929D-4694-A68C-EB519B842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63B4-26D2-4D19-B34E-EA4F8E3485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425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DBE0F3-AB1A-41BE-B218-9B772F006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A6D255-53BC-45C6-8D61-40C59E69F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6ACAE4-A088-4104-BA54-E34815AC7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1F2C-5821-4922-8DAB-3CA98DAC6EFA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417313-B5E3-40F3-910F-5AFA7B1D5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EC37DA4-73A2-4BC2-A0EB-92AE65A9C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63B4-26D2-4D19-B34E-EA4F8E3485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104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49021C-1FAD-41C1-A542-963BA97B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D5DC0E-A5DF-447D-B38C-B20905DFC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8F31F3-9BD8-4C0D-A3D6-54BDD90A8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1F2C-5821-4922-8DAB-3CA98DAC6EFA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2E81E1-6022-4132-8AB2-00DBAD6DF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B1947E-C928-4BCD-A4D0-832205B01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63B4-26D2-4D19-B34E-EA4F8E3485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357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777C1E-7C1F-45A2-8D7B-9674F486E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32A59D-9D26-4C64-A981-61627469F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0A8DE4-9BAB-4FE7-A949-96DFE8C6E7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447378-F173-45DF-8F5C-6AC8E9E1A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1F2C-5821-4922-8DAB-3CA98DAC6EFA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CDCF14-DBC8-4842-99E6-819D4C8F9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4D67D2F-D3BA-4713-8443-B6AAE37D2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63B4-26D2-4D19-B34E-EA4F8E3485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639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93BCC1-8266-46C6-8AE4-980F35E43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51C730-3A1F-4E96-B861-3B8579595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D27DA3-0C62-4EFF-875C-83A041926E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09BDD4B-D091-44E3-BE01-C968E86A43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9477656-EF72-44B3-B29D-133ECDF929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6116D7D-97AF-4549-9F83-E72671048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1F2C-5821-4922-8DAB-3CA98DAC6EFA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02AEF63-2FEB-4CF5-9021-6FF96B205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B49C57F-9F9D-43D2-A31F-0E40DAE7F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63B4-26D2-4D19-B34E-EA4F8E3485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834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B22B0A-E0BE-4576-B4B8-A975A0768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7247B95-1B24-492E-B2EC-67B7D151E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1F2C-5821-4922-8DAB-3CA98DAC6EFA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A5B37DA-6D42-4650-B336-E387F5219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E2F73D4-204B-434F-A04F-B8824E5EE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63B4-26D2-4D19-B34E-EA4F8E3485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561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8564269-F3AB-4026-999A-04CFD0F78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1F2C-5821-4922-8DAB-3CA98DAC6EFA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590DA8B-5792-461F-B1C8-7E6E3530E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7C5A32-1934-4118-842D-24ED57B5C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63B4-26D2-4D19-B34E-EA4F8E3485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208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44C8A2-9E2E-440B-98CD-D180C827C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9C0426-8C97-4E77-883E-7DAB1F3991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68326A8-4258-4DD1-9696-4D23AF4E4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14322FB-A65B-4C9A-9601-97C59DAF3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1F2C-5821-4922-8DAB-3CA98DAC6EFA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A25EF7-0E88-43E6-90A9-6F169DFE7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EC0B2C-811E-4A85-9523-793B61540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63B4-26D2-4D19-B34E-EA4F8E3485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963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032AC8-8EAE-406D-987E-595D0F163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7F28537-305F-4A02-AE1F-3C66CF5278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5327376-2935-4AF2-AE8F-EDF04DF24F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A0C479-590E-483C-A4E3-91859125F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1F2C-5821-4922-8DAB-3CA98DAC6EFA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C6B8B6-F2B8-4D6C-B30C-7C90B88A1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460494-AE8E-4DF0-8410-4875148F5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63B4-26D2-4D19-B34E-EA4F8E3485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515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E6E401-8106-4571-99FF-D0A1A9EC5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AA2247D-E22A-40B7-B9D1-DA49AFCC65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A53B35-DDBF-4519-B49F-A2F8ADFDA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1F2C-5821-4922-8DAB-3CA98DAC6EFA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A98DAE-1422-40DE-BAFC-157CEED1B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15324E-DACF-49E4-89D5-F5D00AC6E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63B4-26D2-4D19-B34E-EA4F8E3485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903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167AE97-8362-4FDA-A01D-FE695E1C08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038EC98-19DD-4161-BDCD-830EAA638F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1CCFCB-79E3-46CB-801D-E9EDB82A3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1F2C-5821-4922-8DAB-3CA98DAC6EFA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9B6CA7-A42C-428D-AA78-19469BC49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3EB9BD7-FC52-4D0D-A243-A96DCDFED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63B4-26D2-4D19-B34E-EA4F8E3485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395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1238533" y="3568500"/>
            <a:ext cx="953600" cy="342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grpSp>
        <p:nvGrpSpPr>
          <p:cNvPr id="10" name="Google Shape;10;p2"/>
          <p:cNvGrpSpPr/>
          <p:nvPr/>
        </p:nvGrpSpPr>
        <p:grpSpPr>
          <a:xfrm>
            <a:off x="-127054" y="713334"/>
            <a:ext cx="1080541" cy="954633"/>
            <a:chOff x="-1856812" y="534988"/>
            <a:chExt cx="2571900" cy="715975"/>
          </a:xfrm>
        </p:grpSpPr>
        <p:sp>
          <p:nvSpPr>
            <p:cNvPr id="11" name="Google Shape;11;p2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2775600" y="3660824"/>
            <a:ext cx="6640800" cy="128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667" b="1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2775600" y="4949624"/>
            <a:ext cx="66408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3195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-16" y="3428800"/>
            <a:ext cx="953600" cy="342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grpSp>
        <p:nvGrpSpPr>
          <p:cNvPr id="18" name="Google Shape;18;p3"/>
          <p:cNvGrpSpPr/>
          <p:nvPr/>
        </p:nvGrpSpPr>
        <p:grpSpPr>
          <a:xfrm rot="5400000">
            <a:off x="8872329" y="-732205"/>
            <a:ext cx="1940241" cy="950815"/>
            <a:chOff x="-1856812" y="534988"/>
            <a:chExt cx="2571900" cy="715975"/>
          </a:xfrm>
        </p:grpSpPr>
        <p:sp>
          <p:nvSpPr>
            <p:cNvPr id="19" name="Google Shape;19;p3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997167" y="2936517"/>
            <a:ext cx="6241200" cy="236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2" hasCustomPrompt="1"/>
          </p:nvPr>
        </p:nvSpPr>
        <p:spPr>
          <a:xfrm>
            <a:off x="4997167" y="1552284"/>
            <a:ext cx="1615200" cy="1272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0850985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-16" y="3428800"/>
            <a:ext cx="953600" cy="342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grpSp>
        <p:nvGrpSpPr>
          <p:cNvPr id="26" name="Google Shape;26;p4"/>
          <p:cNvGrpSpPr/>
          <p:nvPr/>
        </p:nvGrpSpPr>
        <p:grpSpPr>
          <a:xfrm rot="5400000">
            <a:off x="8872329" y="-732205"/>
            <a:ext cx="1940241" cy="950815"/>
            <a:chOff x="-1856812" y="534988"/>
            <a:chExt cx="2571900" cy="715975"/>
          </a:xfrm>
        </p:grpSpPr>
        <p:sp>
          <p:nvSpPr>
            <p:cNvPr id="27" name="Google Shape;27;p4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28" name="Google Shape;28;p4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29" name="Google Shape;29;p4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4271200" cy="340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○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65179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5"/>
          <p:cNvGrpSpPr/>
          <p:nvPr/>
        </p:nvGrpSpPr>
        <p:grpSpPr>
          <a:xfrm rot="5400000">
            <a:off x="-572145" y="6715668"/>
            <a:ext cx="2096613" cy="954633"/>
            <a:chOff x="-1856812" y="534988"/>
            <a:chExt cx="2571900" cy="715975"/>
          </a:xfrm>
        </p:grpSpPr>
        <p:sp>
          <p:nvSpPr>
            <p:cNvPr id="34" name="Google Shape;34;p5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35" name="Google Shape;35;p5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36" name="Google Shape;36;p5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37" name="Google Shape;37;p5"/>
          <p:cNvSpPr/>
          <p:nvPr/>
        </p:nvSpPr>
        <p:spPr>
          <a:xfrm rot="-5400000">
            <a:off x="10851000" y="-1237800"/>
            <a:ext cx="953600" cy="342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sp>
        <p:nvSpPr>
          <p:cNvPr id="38" name="Google Shape;38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1"/>
          </p:nvPr>
        </p:nvSpPr>
        <p:spPr>
          <a:xfrm>
            <a:off x="4940373" y="3737000"/>
            <a:ext cx="3733200" cy="20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2"/>
          </p:nvPr>
        </p:nvSpPr>
        <p:spPr>
          <a:xfrm>
            <a:off x="960000" y="3737000"/>
            <a:ext cx="3733200" cy="209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ubTitle" idx="3"/>
          </p:nvPr>
        </p:nvSpPr>
        <p:spPr>
          <a:xfrm>
            <a:off x="960000" y="2870533"/>
            <a:ext cx="37332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ubTitle" idx="4"/>
          </p:nvPr>
        </p:nvSpPr>
        <p:spPr>
          <a:xfrm>
            <a:off x="4940381" y="2870533"/>
            <a:ext cx="3733200" cy="74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3389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6"/>
          <p:cNvGrpSpPr/>
          <p:nvPr/>
        </p:nvGrpSpPr>
        <p:grpSpPr>
          <a:xfrm rot="5400000">
            <a:off x="10667555" y="6271668"/>
            <a:ext cx="2096613" cy="954633"/>
            <a:chOff x="-1856812" y="534988"/>
            <a:chExt cx="2571900" cy="715975"/>
          </a:xfrm>
        </p:grpSpPr>
        <p:sp>
          <p:nvSpPr>
            <p:cNvPr id="45" name="Google Shape;45;p6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46" name="Google Shape;46;p6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47" name="Google Shape;47;p6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48" name="Google Shape;48;p6"/>
          <p:cNvSpPr/>
          <p:nvPr/>
        </p:nvSpPr>
        <p:spPr>
          <a:xfrm>
            <a:off x="0" y="-861467"/>
            <a:ext cx="953600" cy="1574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sp>
        <p:nvSpPr>
          <p:cNvPr id="49" name="Google Shape;49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55703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7"/>
          <p:cNvGrpSpPr/>
          <p:nvPr/>
        </p:nvGrpSpPr>
        <p:grpSpPr>
          <a:xfrm>
            <a:off x="3364388" y="5903368"/>
            <a:ext cx="2096613" cy="954633"/>
            <a:chOff x="-1856812" y="534988"/>
            <a:chExt cx="2571900" cy="715975"/>
          </a:xfrm>
        </p:grpSpPr>
        <p:sp>
          <p:nvSpPr>
            <p:cNvPr id="52" name="Google Shape;52;p7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53" name="Google Shape;53;p7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54" name="Google Shape;54;p7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55" name="Google Shape;55;p7"/>
          <p:cNvSpPr/>
          <p:nvPr/>
        </p:nvSpPr>
        <p:spPr>
          <a:xfrm>
            <a:off x="11238533" y="-67"/>
            <a:ext cx="953600" cy="342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5170233" y="584980"/>
            <a:ext cx="4329200" cy="14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5170233" y="2188236"/>
            <a:ext cx="4329200" cy="258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solidFill>
                  <a:srgbClr val="434343"/>
                </a:solidFill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7"/>
          <p:cNvSpPr>
            <a:spLocks noGrp="1"/>
          </p:cNvSpPr>
          <p:nvPr>
            <p:ph type="pic" idx="2"/>
          </p:nvPr>
        </p:nvSpPr>
        <p:spPr>
          <a:xfrm>
            <a:off x="0" y="-67"/>
            <a:ext cx="4231600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3671915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3632200" y="1742800"/>
            <a:ext cx="49276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  <p:grpSp>
        <p:nvGrpSpPr>
          <p:cNvPr id="61" name="Google Shape;61;p8"/>
          <p:cNvGrpSpPr/>
          <p:nvPr/>
        </p:nvGrpSpPr>
        <p:grpSpPr>
          <a:xfrm rot="5400000">
            <a:off x="8828622" y="6715668"/>
            <a:ext cx="2096613" cy="954633"/>
            <a:chOff x="-1856812" y="534988"/>
            <a:chExt cx="2571900" cy="715975"/>
          </a:xfrm>
        </p:grpSpPr>
        <p:sp>
          <p:nvSpPr>
            <p:cNvPr id="62" name="Google Shape;62;p8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63" name="Google Shape;63;p8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64" name="Google Shape;64;p8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65" name="Google Shape;65;p8"/>
          <p:cNvSpPr/>
          <p:nvPr/>
        </p:nvSpPr>
        <p:spPr>
          <a:xfrm rot="-5400000">
            <a:off x="476667" y="-1237800"/>
            <a:ext cx="953600" cy="342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</p:spTree>
    <p:extLst>
      <p:ext uri="{BB962C8B-B14F-4D97-AF65-F5344CB8AC3E}">
        <p14:creationId xmlns:p14="http://schemas.microsoft.com/office/powerpoint/2010/main" val="28956295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2935800" y="2113165"/>
            <a:ext cx="6320400" cy="11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subTitle" idx="1"/>
          </p:nvPr>
        </p:nvSpPr>
        <p:spPr>
          <a:xfrm>
            <a:off x="2935900" y="3237235"/>
            <a:ext cx="6320400" cy="150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69" name="Google Shape;69;p9"/>
          <p:cNvGrpSpPr/>
          <p:nvPr/>
        </p:nvGrpSpPr>
        <p:grpSpPr>
          <a:xfrm rot="5400000">
            <a:off x="739255" y="-812299"/>
            <a:ext cx="2096613" cy="954633"/>
            <a:chOff x="-1856812" y="534988"/>
            <a:chExt cx="2571900" cy="715975"/>
          </a:xfrm>
        </p:grpSpPr>
        <p:sp>
          <p:nvSpPr>
            <p:cNvPr id="70" name="Google Shape;70;p9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71" name="Google Shape;71;p9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72" name="Google Shape;72;p9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73" name="Google Shape;73;p9"/>
          <p:cNvSpPr/>
          <p:nvPr/>
        </p:nvSpPr>
        <p:spPr>
          <a:xfrm>
            <a:off x="11238533" y="3428800"/>
            <a:ext cx="953600" cy="342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</p:spTree>
    <p:extLst>
      <p:ext uri="{BB962C8B-B14F-4D97-AF65-F5344CB8AC3E}">
        <p14:creationId xmlns:p14="http://schemas.microsoft.com/office/powerpoint/2010/main" val="39729076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>
            <a:spLocks noGrp="1"/>
          </p:cNvSpPr>
          <p:nvPr>
            <p:ph type="pic" idx="2"/>
          </p:nvPr>
        </p:nvSpPr>
        <p:spPr>
          <a:xfrm>
            <a:off x="-9167" y="0"/>
            <a:ext cx="12192000" cy="6876400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960000" y="5384000"/>
            <a:ext cx="10272000" cy="76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40346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oogle Shape;78;p11"/>
          <p:cNvGrpSpPr/>
          <p:nvPr/>
        </p:nvGrpSpPr>
        <p:grpSpPr>
          <a:xfrm rot="10800000">
            <a:off x="11" y="822368"/>
            <a:ext cx="953660" cy="954633"/>
            <a:chOff x="-1856812" y="534988"/>
            <a:chExt cx="2571900" cy="715975"/>
          </a:xfrm>
        </p:grpSpPr>
        <p:sp>
          <p:nvSpPr>
            <p:cNvPr id="79" name="Google Shape;79;p11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80" name="Google Shape;80;p11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81" name="Google Shape;81;p11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82" name="Google Shape;82;p11"/>
          <p:cNvSpPr/>
          <p:nvPr/>
        </p:nvSpPr>
        <p:spPr>
          <a:xfrm>
            <a:off x="11239051" y="0"/>
            <a:ext cx="953600" cy="342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 hasCustomPrompt="1"/>
          </p:nvPr>
        </p:nvSpPr>
        <p:spPr>
          <a:xfrm>
            <a:off x="1194767" y="1980200"/>
            <a:ext cx="5802800" cy="14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84" name="Google Shape;84;p11"/>
          <p:cNvSpPr txBox="1">
            <a:spLocks noGrp="1"/>
          </p:cNvSpPr>
          <p:nvPr>
            <p:ph type="subTitle" idx="1"/>
          </p:nvPr>
        </p:nvSpPr>
        <p:spPr>
          <a:xfrm>
            <a:off x="1194800" y="3429000"/>
            <a:ext cx="5802800" cy="17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7055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64005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/>
          <p:nvPr/>
        </p:nvSpPr>
        <p:spPr>
          <a:xfrm>
            <a:off x="11238551" y="-1524467"/>
            <a:ext cx="953600" cy="342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grpSp>
        <p:nvGrpSpPr>
          <p:cNvPr id="88" name="Google Shape;88;p13"/>
          <p:cNvGrpSpPr/>
          <p:nvPr/>
        </p:nvGrpSpPr>
        <p:grpSpPr>
          <a:xfrm rot="-5400000">
            <a:off x="6699711" y="6144168"/>
            <a:ext cx="953660" cy="954633"/>
            <a:chOff x="-1856812" y="534988"/>
            <a:chExt cx="2571900" cy="715975"/>
          </a:xfrm>
        </p:grpSpPr>
        <p:sp>
          <p:nvSpPr>
            <p:cNvPr id="89" name="Google Shape;89;p13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2" hasCustomPrompt="1"/>
          </p:nvPr>
        </p:nvSpPr>
        <p:spPr>
          <a:xfrm>
            <a:off x="960000" y="1660713"/>
            <a:ext cx="979600" cy="69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subTitle" idx="1"/>
          </p:nvPr>
        </p:nvSpPr>
        <p:spPr>
          <a:xfrm>
            <a:off x="1939600" y="1660700"/>
            <a:ext cx="4546800" cy="6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3" hasCustomPrompt="1"/>
          </p:nvPr>
        </p:nvSpPr>
        <p:spPr>
          <a:xfrm>
            <a:off x="960000" y="2353113"/>
            <a:ext cx="979600" cy="69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subTitle" idx="4"/>
          </p:nvPr>
        </p:nvSpPr>
        <p:spPr>
          <a:xfrm>
            <a:off x="1939600" y="2353100"/>
            <a:ext cx="4546800" cy="6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5" hasCustomPrompt="1"/>
          </p:nvPr>
        </p:nvSpPr>
        <p:spPr>
          <a:xfrm>
            <a:off x="960000" y="3045513"/>
            <a:ext cx="979600" cy="69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8" name="Google Shape;98;p13"/>
          <p:cNvSpPr txBox="1">
            <a:spLocks noGrp="1"/>
          </p:cNvSpPr>
          <p:nvPr>
            <p:ph type="subTitle" idx="6"/>
          </p:nvPr>
        </p:nvSpPr>
        <p:spPr>
          <a:xfrm>
            <a:off x="1939600" y="3045500"/>
            <a:ext cx="4546800" cy="6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idx="7" hasCustomPrompt="1"/>
          </p:nvPr>
        </p:nvSpPr>
        <p:spPr>
          <a:xfrm>
            <a:off x="960000" y="3737913"/>
            <a:ext cx="979600" cy="69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00" name="Google Shape;100;p13"/>
          <p:cNvSpPr txBox="1">
            <a:spLocks noGrp="1"/>
          </p:cNvSpPr>
          <p:nvPr>
            <p:ph type="subTitle" idx="8"/>
          </p:nvPr>
        </p:nvSpPr>
        <p:spPr>
          <a:xfrm>
            <a:off x="1939600" y="3737900"/>
            <a:ext cx="4546800" cy="6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9" hasCustomPrompt="1"/>
          </p:nvPr>
        </p:nvSpPr>
        <p:spPr>
          <a:xfrm>
            <a:off x="960000" y="4430313"/>
            <a:ext cx="979600" cy="69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02" name="Google Shape;102;p13"/>
          <p:cNvSpPr txBox="1">
            <a:spLocks noGrp="1"/>
          </p:cNvSpPr>
          <p:nvPr>
            <p:ph type="subTitle" idx="13"/>
          </p:nvPr>
        </p:nvSpPr>
        <p:spPr>
          <a:xfrm>
            <a:off x="1939600" y="4430300"/>
            <a:ext cx="4546800" cy="6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14" hasCustomPrompt="1"/>
          </p:nvPr>
        </p:nvSpPr>
        <p:spPr>
          <a:xfrm>
            <a:off x="960000" y="5122713"/>
            <a:ext cx="979600" cy="6924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4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04" name="Google Shape;104;p13"/>
          <p:cNvSpPr txBox="1">
            <a:spLocks noGrp="1"/>
          </p:cNvSpPr>
          <p:nvPr>
            <p:ph type="subTitle" idx="15"/>
          </p:nvPr>
        </p:nvSpPr>
        <p:spPr>
          <a:xfrm>
            <a:off x="1939600" y="5122700"/>
            <a:ext cx="4546800" cy="69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26706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4"/>
          <p:cNvGrpSpPr/>
          <p:nvPr/>
        </p:nvGrpSpPr>
        <p:grpSpPr>
          <a:xfrm rot="5400000">
            <a:off x="-570995" y="-812282"/>
            <a:ext cx="2096613" cy="954633"/>
            <a:chOff x="-1856812" y="534988"/>
            <a:chExt cx="2571900" cy="715975"/>
          </a:xfrm>
        </p:grpSpPr>
        <p:sp>
          <p:nvSpPr>
            <p:cNvPr id="107" name="Google Shape;107;p14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08" name="Google Shape;108;p14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09" name="Google Shape;109;p14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110" name="Google Shape;110;p14"/>
          <p:cNvSpPr/>
          <p:nvPr/>
        </p:nvSpPr>
        <p:spPr>
          <a:xfrm rot="5400000">
            <a:off x="700008" y="5204400"/>
            <a:ext cx="953600" cy="2353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960000" y="685303"/>
            <a:ext cx="44132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subTitle" idx="1"/>
          </p:nvPr>
        </p:nvSpPr>
        <p:spPr>
          <a:xfrm>
            <a:off x="960000" y="1481232"/>
            <a:ext cx="4413200" cy="103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4"/>
          <p:cNvSpPr>
            <a:spLocks noGrp="1"/>
          </p:cNvSpPr>
          <p:nvPr>
            <p:ph type="pic" idx="2"/>
          </p:nvPr>
        </p:nvSpPr>
        <p:spPr>
          <a:xfrm>
            <a:off x="953033" y="2749333"/>
            <a:ext cx="5857600" cy="4108800"/>
          </a:xfrm>
          <a:prstGeom prst="rect">
            <a:avLst/>
          </a:prstGeom>
          <a:noFill/>
          <a:ln>
            <a:noFill/>
          </a:ln>
        </p:spPr>
      </p:sp>
      <p:sp>
        <p:nvSpPr>
          <p:cNvPr id="114" name="Google Shape;114;p14"/>
          <p:cNvSpPr>
            <a:spLocks noGrp="1"/>
          </p:cNvSpPr>
          <p:nvPr>
            <p:ph type="pic" idx="3"/>
          </p:nvPr>
        </p:nvSpPr>
        <p:spPr>
          <a:xfrm>
            <a:off x="7082233" y="133"/>
            <a:ext cx="5109600" cy="6858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768685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/>
          <p:nvPr/>
        </p:nvSpPr>
        <p:spPr>
          <a:xfrm>
            <a:off x="11238517" y="3428800"/>
            <a:ext cx="953600" cy="342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grpSp>
        <p:nvGrpSpPr>
          <p:cNvPr id="117" name="Google Shape;117;p15"/>
          <p:cNvGrpSpPr/>
          <p:nvPr/>
        </p:nvGrpSpPr>
        <p:grpSpPr>
          <a:xfrm rot="-5400000">
            <a:off x="478" y="6144168"/>
            <a:ext cx="953660" cy="954633"/>
            <a:chOff x="-1856812" y="534988"/>
            <a:chExt cx="2571900" cy="715975"/>
          </a:xfrm>
        </p:grpSpPr>
        <p:sp>
          <p:nvSpPr>
            <p:cNvPr id="118" name="Google Shape;118;p15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19" name="Google Shape;119;p15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20" name="Google Shape;120;p15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121" name="Google Shape;121;p15"/>
          <p:cNvSpPr/>
          <p:nvPr/>
        </p:nvSpPr>
        <p:spPr>
          <a:xfrm>
            <a:off x="500" y="-2715867"/>
            <a:ext cx="953600" cy="342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sp>
        <p:nvSpPr>
          <p:cNvPr id="122" name="Google Shape;122;p15"/>
          <p:cNvSpPr txBox="1">
            <a:spLocks noGrp="1"/>
          </p:cNvSpPr>
          <p:nvPr>
            <p:ph type="title" hasCustomPrompt="1"/>
          </p:nvPr>
        </p:nvSpPr>
        <p:spPr>
          <a:xfrm>
            <a:off x="7522300" y="4403419"/>
            <a:ext cx="3716400" cy="811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3" name="Google Shape;123;p15"/>
          <p:cNvSpPr txBox="1">
            <a:spLocks noGrp="1"/>
          </p:cNvSpPr>
          <p:nvPr>
            <p:ph type="subTitle" idx="1"/>
          </p:nvPr>
        </p:nvSpPr>
        <p:spPr>
          <a:xfrm>
            <a:off x="7522300" y="5201317"/>
            <a:ext cx="3716400" cy="5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title" idx="2" hasCustomPrompt="1"/>
          </p:nvPr>
        </p:nvSpPr>
        <p:spPr>
          <a:xfrm>
            <a:off x="7522300" y="1125083"/>
            <a:ext cx="3716400" cy="811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5" name="Google Shape;125;p15"/>
          <p:cNvSpPr txBox="1">
            <a:spLocks noGrp="1"/>
          </p:cNvSpPr>
          <p:nvPr>
            <p:ph type="subTitle" idx="3"/>
          </p:nvPr>
        </p:nvSpPr>
        <p:spPr>
          <a:xfrm>
            <a:off x="7522300" y="1923053"/>
            <a:ext cx="3716400" cy="5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title" idx="4" hasCustomPrompt="1"/>
          </p:nvPr>
        </p:nvSpPr>
        <p:spPr>
          <a:xfrm>
            <a:off x="7522300" y="2764251"/>
            <a:ext cx="3716400" cy="811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7" name="Google Shape;127;p15"/>
          <p:cNvSpPr txBox="1">
            <a:spLocks noGrp="1"/>
          </p:cNvSpPr>
          <p:nvPr>
            <p:ph type="subTitle" idx="5"/>
          </p:nvPr>
        </p:nvSpPr>
        <p:spPr>
          <a:xfrm>
            <a:off x="7522300" y="3562185"/>
            <a:ext cx="3716400" cy="5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867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67985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16"/>
          <p:cNvGrpSpPr/>
          <p:nvPr/>
        </p:nvGrpSpPr>
        <p:grpSpPr>
          <a:xfrm rot="5400000">
            <a:off x="10667039" y="6715668"/>
            <a:ext cx="2096613" cy="954633"/>
            <a:chOff x="-1856812" y="534988"/>
            <a:chExt cx="2571900" cy="715975"/>
          </a:xfrm>
        </p:grpSpPr>
        <p:sp>
          <p:nvSpPr>
            <p:cNvPr id="130" name="Google Shape;130;p16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31" name="Google Shape;131;p16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32" name="Google Shape;132;p16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133" name="Google Shape;133;p16"/>
          <p:cNvSpPr/>
          <p:nvPr/>
        </p:nvSpPr>
        <p:spPr>
          <a:xfrm rot="10800000">
            <a:off x="11238551" y="-2715867"/>
            <a:ext cx="953600" cy="342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sp>
        <p:nvSpPr>
          <p:cNvPr id="134" name="Google Shape;134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6"/>
          <p:cNvSpPr txBox="1">
            <a:spLocks noGrp="1"/>
          </p:cNvSpPr>
          <p:nvPr>
            <p:ph type="subTitle" idx="1"/>
          </p:nvPr>
        </p:nvSpPr>
        <p:spPr>
          <a:xfrm>
            <a:off x="960000" y="3436233"/>
            <a:ext cx="3074000" cy="25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6"/>
          <p:cNvSpPr txBox="1">
            <a:spLocks noGrp="1"/>
          </p:cNvSpPr>
          <p:nvPr>
            <p:ph type="subTitle" idx="2"/>
          </p:nvPr>
        </p:nvSpPr>
        <p:spPr>
          <a:xfrm>
            <a:off x="4558976" y="3436233"/>
            <a:ext cx="3074000" cy="25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6"/>
          <p:cNvSpPr txBox="1">
            <a:spLocks noGrp="1"/>
          </p:cNvSpPr>
          <p:nvPr>
            <p:ph type="subTitle" idx="3"/>
          </p:nvPr>
        </p:nvSpPr>
        <p:spPr>
          <a:xfrm>
            <a:off x="8157952" y="3436233"/>
            <a:ext cx="3074000" cy="254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6"/>
          <p:cNvSpPr txBox="1">
            <a:spLocks noGrp="1"/>
          </p:cNvSpPr>
          <p:nvPr>
            <p:ph type="subTitle" idx="4"/>
          </p:nvPr>
        </p:nvSpPr>
        <p:spPr>
          <a:xfrm>
            <a:off x="960000" y="27693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39" name="Google Shape;139;p16"/>
          <p:cNvSpPr txBox="1">
            <a:spLocks noGrp="1"/>
          </p:cNvSpPr>
          <p:nvPr>
            <p:ph type="subTitle" idx="5"/>
          </p:nvPr>
        </p:nvSpPr>
        <p:spPr>
          <a:xfrm>
            <a:off x="4558976" y="27693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40" name="Google Shape;140;p16"/>
          <p:cNvSpPr txBox="1">
            <a:spLocks noGrp="1"/>
          </p:cNvSpPr>
          <p:nvPr>
            <p:ph type="subTitle" idx="6"/>
          </p:nvPr>
        </p:nvSpPr>
        <p:spPr>
          <a:xfrm>
            <a:off x="8157952" y="27693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61683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7"/>
          <p:cNvGrpSpPr/>
          <p:nvPr/>
        </p:nvGrpSpPr>
        <p:grpSpPr>
          <a:xfrm rot="5400000">
            <a:off x="10661006" y="-812299"/>
            <a:ext cx="2096613" cy="954633"/>
            <a:chOff x="-1856812" y="534988"/>
            <a:chExt cx="2571900" cy="715975"/>
          </a:xfrm>
        </p:grpSpPr>
        <p:sp>
          <p:nvSpPr>
            <p:cNvPr id="143" name="Google Shape;143;p17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44" name="Google Shape;144;p17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45" name="Google Shape;145;p17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146" name="Google Shape;146;p17"/>
          <p:cNvSpPr/>
          <p:nvPr/>
        </p:nvSpPr>
        <p:spPr>
          <a:xfrm rot="10800000">
            <a:off x="11232500" y="4095367"/>
            <a:ext cx="953600" cy="342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sp>
        <p:nvSpPr>
          <p:cNvPr id="147" name="Google Shape;147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7"/>
          <p:cNvSpPr txBox="1">
            <a:spLocks noGrp="1"/>
          </p:cNvSpPr>
          <p:nvPr>
            <p:ph type="subTitle" idx="1"/>
          </p:nvPr>
        </p:nvSpPr>
        <p:spPr>
          <a:xfrm>
            <a:off x="2008667" y="1738067"/>
            <a:ext cx="3956000" cy="70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49" name="Google Shape;149;p17"/>
          <p:cNvSpPr txBox="1">
            <a:spLocks noGrp="1"/>
          </p:cNvSpPr>
          <p:nvPr>
            <p:ph type="subTitle" idx="2"/>
          </p:nvPr>
        </p:nvSpPr>
        <p:spPr>
          <a:xfrm>
            <a:off x="2008667" y="2439267"/>
            <a:ext cx="3956000" cy="111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7"/>
          <p:cNvSpPr txBox="1">
            <a:spLocks noGrp="1"/>
          </p:cNvSpPr>
          <p:nvPr>
            <p:ph type="subTitle" idx="3"/>
          </p:nvPr>
        </p:nvSpPr>
        <p:spPr>
          <a:xfrm>
            <a:off x="7282533" y="2439267"/>
            <a:ext cx="3956000" cy="111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7"/>
          <p:cNvSpPr txBox="1">
            <a:spLocks noGrp="1"/>
          </p:cNvSpPr>
          <p:nvPr>
            <p:ph type="subTitle" idx="4"/>
          </p:nvPr>
        </p:nvSpPr>
        <p:spPr>
          <a:xfrm>
            <a:off x="2008667" y="4770367"/>
            <a:ext cx="3956000" cy="111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17"/>
          <p:cNvSpPr txBox="1">
            <a:spLocks noGrp="1"/>
          </p:cNvSpPr>
          <p:nvPr>
            <p:ph type="subTitle" idx="5"/>
          </p:nvPr>
        </p:nvSpPr>
        <p:spPr>
          <a:xfrm>
            <a:off x="7282533" y="4770367"/>
            <a:ext cx="3956000" cy="111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17"/>
          <p:cNvSpPr txBox="1">
            <a:spLocks noGrp="1"/>
          </p:cNvSpPr>
          <p:nvPr>
            <p:ph type="subTitle" idx="6"/>
          </p:nvPr>
        </p:nvSpPr>
        <p:spPr>
          <a:xfrm>
            <a:off x="2008667" y="4069167"/>
            <a:ext cx="3956000" cy="70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54" name="Google Shape;154;p17"/>
          <p:cNvSpPr txBox="1">
            <a:spLocks noGrp="1"/>
          </p:cNvSpPr>
          <p:nvPr>
            <p:ph type="subTitle" idx="7"/>
          </p:nvPr>
        </p:nvSpPr>
        <p:spPr>
          <a:xfrm>
            <a:off x="7282533" y="1738067"/>
            <a:ext cx="3956000" cy="70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55" name="Google Shape;155;p17"/>
          <p:cNvSpPr txBox="1">
            <a:spLocks noGrp="1"/>
          </p:cNvSpPr>
          <p:nvPr>
            <p:ph type="subTitle" idx="8"/>
          </p:nvPr>
        </p:nvSpPr>
        <p:spPr>
          <a:xfrm>
            <a:off x="7282533" y="4069167"/>
            <a:ext cx="3956000" cy="70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leway"/>
              <a:buNone/>
              <a:defRPr sz="3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4639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18"/>
          <p:cNvGrpSpPr/>
          <p:nvPr/>
        </p:nvGrpSpPr>
        <p:grpSpPr>
          <a:xfrm rot="5400000">
            <a:off x="6742272" y="6715668"/>
            <a:ext cx="2096613" cy="954633"/>
            <a:chOff x="-1856812" y="534988"/>
            <a:chExt cx="2571900" cy="715975"/>
          </a:xfrm>
        </p:grpSpPr>
        <p:sp>
          <p:nvSpPr>
            <p:cNvPr id="158" name="Google Shape;158;p18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59" name="Google Shape;159;p18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60" name="Google Shape;160;p18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161" name="Google Shape;161;p18"/>
          <p:cNvSpPr/>
          <p:nvPr/>
        </p:nvSpPr>
        <p:spPr>
          <a:xfrm rot="10800000">
            <a:off x="11238551" y="-599200"/>
            <a:ext cx="953600" cy="342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sp>
        <p:nvSpPr>
          <p:cNvPr id="162" name="Google Shape;162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18"/>
          <p:cNvSpPr txBox="1">
            <a:spLocks noGrp="1"/>
          </p:cNvSpPr>
          <p:nvPr>
            <p:ph type="subTitle" idx="1"/>
          </p:nvPr>
        </p:nvSpPr>
        <p:spPr>
          <a:xfrm>
            <a:off x="960000" y="2188660"/>
            <a:ext cx="2497600" cy="14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18"/>
          <p:cNvSpPr txBox="1">
            <a:spLocks noGrp="1"/>
          </p:cNvSpPr>
          <p:nvPr>
            <p:ph type="subTitle" idx="2"/>
          </p:nvPr>
        </p:nvSpPr>
        <p:spPr>
          <a:xfrm>
            <a:off x="4086733" y="2188648"/>
            <a:ext cx="2498400" cy="14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8"/>
          <p:cNvSpPr txBox="1">
            <a:spLocks noGrp="1"/>
          </p:cNvSpPr>
          <p:nvPr>
            <p:ph type="subTitle" idx="3"/>
          </p:nvPr>
        </p:nvSpPr>
        <p:spPr>
          <a:xfrm>
            <a:off x="960000" y="4377515"/>
            <a:ext cx="2498400" cy="14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18"/>
          <p:cNvSpPr txBox="1">
            <a:spLocks noGrp="1"/>
          </p:cNvSpPr>
          <p:nvPr>
            <p:ph type="subTitle" idx="4"/>
          </p:nvPr>
        </p:nvSpPr>
        <p:spPr>
          <a:xfrm>
            <a:off x="4086733" y="4377515"/>
            <a:ext cx="2498400" cy="14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8"/>
          <p:cNvSpPr txBox="1">
            <a:spLocks noGrp="1"/>
          </p:cNvSpPr>
          <p:nvPr>
            <p:ph type="subTitle" idx="5"/>
          </p:nvPr>
        </p:nvSpPr>
        <p:spPr>
          <a:xfrm>
            <a:off x="7213467" y="2188648"/>
            <a:ext cx="2498400" cy="14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8"/>
          <p:cNvSpPr txBox="1">
            <a:spLocks noGrp="1"/>
          </p:cNvSpPr>
          <p:nvPr>
            <p:ph type="subTitle" idx="6"/>
          </p:nvPr>
        </p:nvSpPr>
        <p:spPr>
          <a:xfrm>
            <a:off x="7213467" y="4377515"/>
            <a:ext cx="2498400" cy="146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18"/>
          <p:cNvSpPr txBox="1">
            <a:spLocks noGrp="1"/>
          </p:cNvSpPr>
          <p:nvPr>
            <p:ph type="subTitle" idx="7"/>
          </p:nvPr>
        </p:nvSpPr>
        <p:spPr>
          <a:xfrm>
            <a:off x="960000" y="1690148"/>
            <a:ext cx="24984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0" name="Google Shape;170;p18"/>
          <p:cNvSpPr txBox="1">
            <a:spLocks noGrp="1"/>
          </p:cNvSpPr>
          <p:nvPr>
            <p:ph type="subTitle" idx="8"/>
          </p:nvPr>
        </p:nvSpPr>
        <p:spPr>
          <a:xfrm>
            <a:off x="4086733" y="1690148"/>
            <a:ext cx="24984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1" name="Google Shape;171;p18"/>
          <p:cNvSpPr txBox="1">
            <a:spLocks noGrp="1"/>
          </p:cNvSpPr>
          <p:nvPr>
            <p:ph type="subTitle" idx="9"/>
          </p:nvPr>
        </p:nvSpPr>
        <p:spPr>
          <a:xfrm>
            <a:off x="7213467" y="1690148"/>
            <a:ext cx="24984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2" name="Google Shape;172;p18"/>
          <p:cNvSpPr txBox="1">
            <a:spLocks noGrp="1"/>
          </p:cNvSpPr>
          <p:nvPr>
            <p:ph type="subTitle" idx="13"/>
          </p:nvPr>
        </p:nvSpPr>
        <p:spPr>
          <a:xfrm>
            <a:off x="960000" y="3874715"/>
            <a:ext cx="24984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3" name="Google Shape;173;p18"/>
          <p:cNvSpPr txBox="1">
            <a:spLocks noGrp="1"/>
          </p:cNvSpPr>
          <p:nvPr>
            <p:ph type="subTitle" idx="14"/>
          </p:nvPr>
        </p:nvSpPr>
        <p:spPr>
          <a:xfrm>
            <a:off x="4086733" y="3874719"/>
            <a:ext cx="24984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74" name="Google Shape;174;p18"/>
          <p:cNvSpPr txBox="1">
            <a:spLocks noGrp="1"/>
          </p:cNvSpPr>
          <p:nvPr>
            <p:ph type="subTitle" idx="15"/>
          </p:nvPr>
        </p:nvSpPr>
        <p:spPr>
          <a:xfrm>
            <a:off x="7213467" y="3874719"/>
            <a:ext cx="2498400" cy="50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24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Raleway"/>
              <a:buNone/>
              <a:defRPr sz="3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962092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19"/>
          <p:cNvGrpSpPr/>
          <p:nvPr/>
        </p:nvGrpSpPr>
        <p:grpSpPr>
          <a:xfrm rot="5400000">
            <a:off x="-570979" y="6715668"/>
            <a:ext cx="2096613" cy="954633"/>
            <a:chOff x="-1856812" y="534988"/>
            <a:chExt cx="2571900" cy="715975"/>
          </a:xfrm>
        </p:grpSpPr>
        <p:sp>
          <p:nvSpPr>
            <p:cNvPr id="177" name="Google Shape;177;p19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78" name="Google Shape;178;p19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79" name="Google Shape;179;p19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180" name="Google Shape;180;p19"/>
          <p:cNvSpPr/>
          <p:nvPr/>
        </p:nvSpPr>
        <p:spPr>
          <a:xfrm>
            <a:off x="11239051" y="-861467"/>
            <a:ext cx="953600" cy="1574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sp>
        <p:nvSpPr>
          <p:cNvPr id="181" name="Google Shape;181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53325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20"/>
          <p:cNvGrpSpPr/>
          <p:nvPr/>
        </p:nvGrpSpPr>
        <p:grpSpPr>
          <a:xfrm rot="5400000">
            <a:off x="10667572" y="6715668"/>
            <a:ext cx="2096613" cy="954633"/>
            <a:chOff x="-1856812" y="534988"/>
            <a:chExt cx="2571900" cy="715975"/>
          </a:xfrm>
        </p:grpSpPr>
        <p:sp>
          <p:nvSpPr>
            <p:cNvPr id="184" name="Google Shape;184;p20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85" name="Google Shape;185;p20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86" name="Google Shape;186;p20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187" name="Google Shape;187;p20"/>
          <p:cNvSpPr/>
          <p:nvPr/>
        </p:nvSpPr>
        <p:spPr>
          <a:xfrm rot="5400000">
            <a:off x="10538408" y="-700000"/>
            <a:ext cx="953600" cy="2353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sp>
        <p:nvSpPr>
          <p:cNvPr id="188" name="Google Shape;188;p2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551067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1"/>
          <p:cNvSpPr/>
          <p:nvPr/>
        </p:nvSpPr>
        <p:spPr>
          <a:xfrm rot="10800000">
            <a:off x="11245956" y="-267"/>
            <a:ext cx="950800" cy="71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grpSp>
        <p:nvGrpSpPr>
          <p:cNvPr id="192" name="Google Shape;192;p21"/>
          <p:cNvGrpSpPr/>
          <p:nvPr/>
        </p:nvGrpSpPr>
        <p:grpSpPr>
          <a:xfrm rot="5400000">
            <a:off x="465262" y="6639495"/>
            <a:ext cx="1940241" cy="950815"/>
            <a:chOff x="-1856812" y="534988"/>
            <a:chExt cx="2571900" cy="715975"/>
          </a:xfrm>
        </p:grpSpPr>
        <p:sp>
          <p:nvSpPr>
            <p:cNvPr id="193" name="Google Shape;193;p21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94" name="Google Shape;194;p21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195" name="Google Shape;195;p21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1935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2"/>
          <p:cNvSpPr/>
          <p:nvPr/>
        </p:nvSpPr>
        <p:spPr>
          <a:xfrm>
            <a:off x="-16" y="-1219667"/>
            <a:ext cx="953600" cy="342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grpSp>
        <p:nvGrpSpPr>
          <p:cNvPr id="198" name="Google Shape;198;p22"/>
          <p:cNvGrpSpPr/>
          <p:nvPr/>
        </p:nvGrpSpPr>
        <p:grpSpPr>
          <a:xfrm rot="-5400000">
            <a:off x="1878911" y="6144168"/>
            <a:ext cx="953660" cy="954633"/>
            <a:chOff x="-1856812" y="534988"/>
            <a:chExt cx="2571900" cy="715975"/>
          </a:xfrm>
        </p:grpSpPr>
        <p:sp>
          <p:nvSpPr>
            <p:cNvPr id="199" name="Google Shape;199;p22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200" name="Google Shape;200;p22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201" name="Google Shape;201;p22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202" name="Google Shape;202;p22"/>
          <p:cNvSpPr txBox="1"/>
          <p:nvPr/>
        </p:nvSpPr>
        <p:spPr>
          <a:xfrm>
            <a:off x="3503012" y="4847903"/>
            <a:ext cx="51860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33" b="1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</a:rPr>
              <a:t>CREDITS:</a:t>
            </a:r>
            <a:r>
              <a:rPr lang="en" sz="1333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</a:rPr>
              <a:t> This presentation template was created by </a:t>
            </a:r>
            <a:r>
              <a:rPr lang="en" sz="1333" b="1" u="sng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333" b="1" u="sng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</a:rPr>
              <a:t>,</a:t>
            </a:r>
            <a:r>
              <a:rPr lang="en" sz="1333" b="1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</a:rPr>
              <a:t> </a:t>
            </a:r>
            <a:r>
              <a:rPr lang="en" sz="1333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</a:rPr>
              <a:t>including icons by </a:t>
            </a:r>
            <a:r>
              <a:rPr lang="en" sz="1333" b="1" u="sng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333" b="1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</a:rPr>
              <a:t> </a:t>
            </a:r>
            <a:r>
              <a:rPr lang="en" sz="1333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</a:rPr>
              <a:t>and infographics &amp; images by </a:t>
            </a:r>
            <a:r>
              <a:rPr lang="en" sz="1333" b="1" u="sng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333" b="1" u="sng">
              <a:solidFill>
                <a:schemeClr val="dk1"/>
              </a:solidFill>
              <a:highlight>
                <a:srgbClr val="DFDEFC"/>
              </a:highlight>
              <a:latin typeface="Hind Madurai"/>
              <a:ea typeface="Hind Madurai"/>
              <a:cs typeface="Hind Madurai"/>
              <a:sym typeface="Hind Madurai"/>
            </a:endParaRPr>
          </a:p>
        </p:txBody>
      </p:sp>
      <p:sp>
        <p:nvSpPr>
          <p:cNvPr id="203" name="Google Shape;203;p22"/>
          <p:cNvSpPr txBox="1">
            <a:spLocks noGrp="1"/>
          </p:cNvSpPr>
          <p:nvPr>
            <p:ph type="ctrTitle"/>
          </p:nvPr>
        </p:nvSpPr>
        <p:spPr>
          <a:xfrm>
            <a:off x="3502951" y="1218067"/>
            <a:ext cx="5186000" cy="113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204" name="Google Shape;204;p22"/>
          <p:cNvSpPr txBox="1">
            <a:spLocks noGrp="1"/>
          </p:cNvSpPr>
          <p:nvPr>
            <p:ph type="subTitle" idx="1"/>
          </p:nvPr>
        </p:nvSpPr>
        <p:spPr>
          <a:xfrm>
            <a:off x="3503043" y="2296733"/>
            <a:ext cx="5186000" cy="141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98292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3"/>
          <p:cNvSpPr/>
          <p:nvPr/>
        </p:nvSpPr>
        <p:spPr>
          <a:xfrm>
            <a:off x="-16" y="3428800"/>
            <a:ext cx="953600" cy="3429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  <p:grpSp>
        <p:nvGrpSpPr>
          <p:cNvPr id="207" name="Google Shape;207;p23"/>
          <p:cNvGrpSpPr/>
          <p:nvPr/>
        </p:nvGrpSpPr>
        <p:grpSpPr>
          <a:xfrm rot="5400000">
            <a:off x="8872329" y="-732205"/>
            <a:ext cx="1940241" cy="950815"/>
            <a:chOff x="-1856812" y="534988"/>
            <a:chExt cx="2571900" cy="715975"/>
          </a:xfrm>
        </p:grpSpPr>
        <p:sp>
          <p:nvSpPr>
            <p:cNvPr id="208" name="Google Shape;208;p23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209" name="Google Shape;209;p23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210" name="Google Shape;210;p23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grpSp>
        <p:nvGrpSpPr>
          <p:cNvPr id="211" name="Google Shape;211;p23"/>
          <p:cNvGrpSpPr/>
          <p:nvPr/>
        </p:nvGrpSpPr>
        <p:grpSpPr>
          <a:xfrm flipH="1">
            <a:off x="9366935" y="1405585"/>
            <a:ext cx="1243416" cy="4876967"/>
            <a:chOff x="7139080" y="904608"/>
            <a:chExt cx="1045356" cy="4099669"/>
          </a:xfrm>
        </p:grpSpPr>
        <p:grpSp>
          <p:nvGrpSpPr>
            <p:cNvPr id="212" name="Google Shape;212;p23"/>
            <p:cNvGrpSpPr/>
            <p:nvPr/>
          </p:nvGrpSpPr>
          <p:grpSpPr>
            <a:xfrm>
              <a:off x="7139080" y="904608"/>
              <a:ext cx="1045356" cy="4099669"/>
              <a:chOff x="1584318" y="666220"/>
              <a:chExt cx="1045356" cy="4099669"/>
            </a:xfrm>
          </p:grpSpPr>
          <p:sp>
            <p:nvSpPr>
              <p:cNvPr id="213" name="Google Shape;213;p23"/>
              <p:cNvSpPr/>
              <p:nvPr/>
            </p:nvSpPr>
            <p:spPr>
              <a:xfrm rot="5400000">
                <a:off x="57185" y="2193401"/>
                <a:ext cx="4099669" cy="1045307"/>
              </a:xfrm>
              <a:custGeom>
                <a:avLst/>
                <a:gdLst/>
                <a:ahLst/>
                <a:cxnLst/>
                <a:rect l="l" t="t" r="r" b="b"/>
                <a:pathLst>
                  <a:path w="908514" h="231647" extrusionOk="0">
                    <a:moveTo>
                      <a:pt x="115705" y="231648"/>
                    </a:moveTo>
                    <a:cubicBezTo>
                      <a:pt x="51953" y="231648"/>
                      <a:pt x="0" y="179737"/>
                      <a:pt x="0" y="115824"/>
                    </a:cubicBezTo>
                    <a:cubicBezTo>
                      <a:pt x="0" y="52006"/>
                      <a:pt x="51858" y="0"/>
                      <a:pt x="115705" y="0"/>
                    </a:cubicBezTo>
                    <a:lnTo>
                      <a:pt x="792809" y="0"/>
                    </a:lnTo>
                    <a:cubicBezTo>
                      <a:pt x="856561" y="0"/>
                      <a:pt x="908514" y="51911"/>
                      <a:pt x="908514" y="115824"/>
                    </a:cubicBezTo>
                    <a:cubicBezTo>
                      <a:pt x="908514" y="179642"/>
                      <a:pt x="856656" y="231648"/>
                      <a:pt x="792809" y="231648"/>
                    </a:cubicBezTo>
                    <a:lnTo>
                      <a:pt x="115705" y="23164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23"/>
              <p:cNvSpPr/>
              <p:nvPr/>
            </p:nvSpPr>
            <p:spPr>
              <a:xfrm rot="5400000">
                <a:off x="1102049" y="1665756"/>
                <a:ext cx="1635965" cy="671428"/>
              </a:xfrm>
              <a:custGeom>
                <a:avLst/>
                <a:gdLst/>
                <a:ahLst/>
                <a:cxnLst/>
                <a:rect l="l" t="t" r="r" b="b"/>
                <a:pathLst>
                  <a:path w="241115" h="28860" extrusionOk="0">
                    <a:moveTo>
                      <a:pt x="241116" y="28861"/>
                    </a:moveTo>
                    <a:cubicBezTo>
                      <a:pt x="241116" y="28861"/>
                      <a:pt x="220468" y="0"/>
                      <a:pt x="115134" y="0"/>
                    </a:cubicBezTo>
                    <a:cubicBezTo>
                      <a:pt x="9896" y="0"/>
                      <a:pt x="0" y="28861"/>
                      <a:pt x="0" y="28861"/>
                    </a:cubicBezTo>
                    <a:lnTo>
                      <a:pt x="241116" y="2886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23"/>
              <p:cNvSpPr/>
              <p:nvPr/>
            </p:nvSpPr>
            <p:spPr>
              <a:xfrm rot="5400000">
                <a:off x="726199" y="2661041"/>
                <a:ext cx="3696058" cy="110890"/>
              </a:xfrm>
              <a:custGeom>
                <a:avLst/>
                <a:gdLst/>
                <a:ahLst/>
                <a:cxnLst/>
                <a:rect l="l" t="t" r="r" b="b"/>
                <a:pathLst>
                  <a:path w="819071" h="24574" extrusionOk="0">
                    <a:moveTo>
                      <a:pt x="819071" y="24575"/>
                    </a:moveTo>
                    <a:cubicBezTo>
                      <a:pt x="799470" y="9239"/>
                      <a:pt x="774825" y="0"/>
                      <a:pt x="748087" y="0"/>
                    </a:cubicBezTo>
                    <a:lnTo>
                      <a:pt x="70984" y="0"/>
                    </a:lnTo>
                    <a:cubicBezTo>
                      <a:pt x="44246" y="0"/>
                      <a:pt x="19601" y="9239"/>
                      <a:pt x="0" y="24575"/>
                    </a:cubicBezTo>
                    <a:lnTo>
                      <a:pt x="819071" y="2457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23"/>
              <p:cNvSpPr/>
              <p:nvPr/>
            </p:nvSpPr>
            <p:spPr>
              <a:xfrm rot="5400000">
                <a:off x="-208264" y="2661041"/>
                <a:ext cx="3696058" cy="110890"/>
              </a:xfrm>
              <a:custGeom>
                <a:avLst/>
                <a:gdLst/>
                <a:ahLst/>
                <a:cxnLst/>
                <a:rect l="l" t="t" r="r" b="b"/>
                <a:pathLst>
                  <a:path w="819071" h="24574" extrusionOk="0">
                    <a:moveTo>
                      <a:pt x="0" y="0"/>
                    </a:moveTo>
                    <a:cubicBezTo>
                      <a:pt x="19601" y="15335"/>
                      <a:pt x="44246" y="24575"/>
                      <a:pt x="70984" y="24575"/>
                    </a:cubicBezTo>
                    <a:lnTo>
                      <a:pt x="748087" y="24575"/>
                    </a:lnTo>
                    <a:cubicBezTo>
                      <a:pt x="774825" y="24575"/>
                      <a:pt x="799470" y="15335"/>
                      <a:pt x="81907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7" name="Google Shape;217;p23"/>
              <p:cNvSpPr/>
              <p:nvPr/>
            </p:nvSpPr>
            <p:spPr>
              <a:xfrm rot="-5400000" flipH="1">
                <a:off x="1507093" y="3259108"/>
                <a:ext cx="1635965" cy="387373"/>
              </a:xfrm>
              <a:custGeom>
                <a:avLst/>
                <a:gdLst/>
                <a:ahLst/>
                <a:cxnLst/>
                <a:rect l="l" t="t" r="r" b="b"/>
                <a:pathLst>
                  <a:path w="241115" h="28860" extrusionOk="0">
                    <a:moveTo>
                      <a:pt x="241116" y="28861"/>
                    </a:moveTo>
                    <a:cubicBezTo>
                      <a:pt x="241116" y="28861"/>
                      <a:pt x="220468" y="0"/>
                      <a:pt x="115134" y="0"/>
                    </a:cubicBezTo>
                    <a:cubicBezTo>
                      <a:pt x="9896" y="0"/>
                      <a:pt x="0" y="28861"/>
                      <a:pt x="0" y="28861"/>
                    </a:cubicBezTo>
                    <a:lnTo>
                      <a:pt x="241116" y="2886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8" name="Google Shape;218;p23"/>
            <p:cNvGrpSpPr/>
            <p:nvPr/>
          </p:nvGrpSpPr>
          <p:grpSpPr>
            <a:xfrm>
              <a:off x="7504772" y="1198398"/>
              <a:ext cx="237742" cy="233240"/>
              <a:chOff x="5116301" y="1912596"/>
              <a:chExt cx="106130" cy="104125"/>
            </a:xfrm>
          </p:grpSpPr>
          <p:sp>
            <p:nvSpPr>
              <p:cNvPr id="219" name="Google Shape;219;p23"/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23"/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23"/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2" name="Google Shape;222;p23"/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3" name="Google Shape;223;p23"/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4" name="Google Shape;224;p23"/>
            <p:cNvGrpSpPr/>
            <p:nvPr/>
          </p:nvGrpSpPr>
          <p:grpSpPr>
            <a:xfrm flipH="1">
              <a:off x="7825667" y="1560138"/>
              <a:ext cx="173310" cy="170026"/>
              <a:chOff x="5116301" y="1912596"/>
              <a:chExt cx="106130" cy="104125"/>
            </a:xfrm>
          </p:grpSpPr>
          <p:sp>
            <p:nvSpPr>
              <p:cNvPr id="225" name="Google Shape;225;p23"/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23"/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" name="Google Shape;227;p23"/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8" name="Google Shape;228;p23"/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23"/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0" name="Google Shape;230;p23"/>
            <p:cNvGrpSpPr/>
            <p:nvPr/>
          </p:nvGrpSpPr>
          <p:grpSpPr>
            <a:xfrm>
              <a:off x="7413003" y="3143495"/>
              <a:ext cx="232722" cy="228325"/>
              <a:chOff x="5116301" y="1912596"/>
              <a:chExt cx="106130" cy="104125"/>
            </a:xfrm>
          </p:grpSpPr>
          <p:sp>
            <p:nvSpPr>
              <p:cNvPr id="231" name="Google Shape;231;p23"/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23"/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3" name="Google Shape;233;p23"/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4" name="Google Shape;234;p23"/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5" name="Google Shape;235;p23"/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6" name="Google Shape;236;p23"/>
            <p:cNvGrpSpPr/>
            <p:nvPr/>
          </p:nvGrpSpPr>
          <p:grpSpPr>
            <a:xfrm flipH="1">
              <a:off x="7376884" y="3490877"/>
              <a:ext cx="189198" cy="185624"/>
              <a:chOff x="5116301" y="1912596"/>
              <a:chExt cx="106130" cy="104125"/>
            </a:xfrm>
          </p:grpSpPr>
          <p:sp>
            <p:nvSpPr>
              <p:cNvPr id="237" name="Google Shape;237;p23"/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8" name="Google Shape;238;p23"/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9" name="Google Shape;239;p23"/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0" name="Google Shape;240;p23"/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1" name="Google Shape;241;p23"/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2" name="Google Shape;242;p23"/>
            <p:cNvGrpSpPr/>
            <p:nvPr/>
          </p:nvGrpSpPr>
          <p:grpSpPr>
            <a:xfrm flipH="1">
              <a:off x="7378268" y="4312023"/>
              <a:ext cx="302205" cy="296486"/>
              <a:chOff x="5116301" y="1912596"/>
              <a:chExt cx="106130" cy="104125"/>
            </a:xfrm>
          </p:grpSpPr>
          <p:sp>
            <p:nvSpPr>
              <p:cNvPr id="243" name="Google Shape;243;p23"/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4" name="Google Shape;244;p23"/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23"/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23"/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7" name="Google Shape;247;p23"/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cxnSp>
        <p:nvCxnSpPr>
          <p:cNvPr id="248" name="Google Shape;248;p23"/>
          <p:cNvCxnSpPr/>
          <p:nvPr/>
        </p:nvCxnSpPr>
        <p:spPr>
          <a:xfrm rot="10800000">
            <a:off x="10278533" y="2921267"/>
            <a:ext cx="1117600" cy="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triangle" w="sm" len="sm"/>
          </a:ln>
        </p:spPr>
      </p:cxnSp>
    </p:spTree>
    <p:extLst>
      <p:ext uri="{BB962C8B-B14F-4D97-AF65-F5344CB8AC3E}">
        <p14:creationId xmlns:p14="http://schemas.microsoft.com/office/powerpoint/2010/main" val="4862177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24"/>
          <p:cNvGrpSpPr/>
          <p:nvPr/>
        </p:nvGrpSpPr>
        <p:grpSpPr>
          <a:xfrm rot="5400000">
            <a:off x="10667555" y="6271668"/>
            <a:ext cx="2096613" cy="954633"/>
            <a:chOff x="-1856812" y="534988"/>
            <a:chExt cx="2571900" cy="715975"/>
          </a:xfrm>
        </p:grpSpPr>
        <p:sp>
          <p:nvSpPr>
            <p:cNvPr id="251" name="Google Shape;251;p24"/>
            <p:cNvSpPr/>
            <p:nvPr/>
          </p:nvSpPr>
          <p:spPr>
            <a:xfrm rot="5400000">
              <a:off x="-650512" y="-671312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252" name="Google Shape;252;p24"/>
            <p:cNvSpPr/>
            <p:nvPr/>
          </p:nvSpPr>
          <p:spPr>
            <a:xfrm rot="5400000">
              <a:off x="-650512" y="-392975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253" name="Google Shape;253;p24"/>
            <p:cNvSpPr/>
            <p:nvPr/>
          </p:nvSpPr>
          <p:spPr>
            <a:xfrm rot="5400000">
              <a:off x="-650512" y="-114637"/>
              <a:ext cx="159300" cy="25719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sp>
        <p:nvSpPr>
          <p:cNvPr id="254" name="Google Shape;254;p24"/>
          <p:cNvSpPr/>
          <p:nvPr/>
        </p:nvSpPr>
        <p:spPr>
          <a:xfrm>
            <a:off x="0" y="-861467"/>
            <a:ext cx="953600" cy="1574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Hind Madurai"/>
              <a:ea typeface="Hind Madurai"/>
              <a:cs typeface="Hind Madurai"/>
              <a:sym typeface="Hind Madurai"/>
            </a:endParaRPr>
          </a:p>
        </p:txBody>
      </p:sp>
    </p:spTree>
    <p:extLst>
      <p:ext uri="{BB962C8B-B14F-4D97-AF65-F5344CB8AC3E}">
        <p14:creationId xmlns:p14="http://schemas.microsoft.com/office/powerpoint/2010/main" val="2496674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25E141-72E6-4E5B-8C8B-002101AE2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5BE76B-E7D8-4449-9706-62ED3D202D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198F219-4776-4F51-8550-4290F87B5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51F2C-5821-4922-8DAB-3CA98DAC6EFA}" type="datetimeFigureOut">
              <a:rPr lang="ru-RU" smtClean="0"/>
              <a:t>21.09.2024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2EF941-0F5E-427B-891C-FF84D9BC67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42EAEEF-0EC3-4915-B18B-C0D36C5EC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963B4-26D2-4D19-B34E-EA4F8E3485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127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53467" y="593367"/>
            <a:ext cx="102852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ource Sans 3"/>
              <a:buNone/>
              <a:defRPr sz="3000" b="1">
                <a:solidFill>
                  <a:schemeClr val="dk1"/>
                </a:solidFill>
                <a:latin typeface="Source Sans 3"/>
                <a:ea typeface="Source Sans 3"/>
                <a:cs typeface="Source Sans 3"/>
                <a:sym typeface="Source Sans 3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Raleway"/>
              <a:buNone/>
              <a:defRPr sz="35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53467" y="1536633"/>
            <a:ext cx="10285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Madurai"/>
              <a:buChar char="●"/>
              <a:defRPr sz="1200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</a:defRPr>
            </a:lvl1pPr>
            <a:lvl2pPr marL="914400" lvl="1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Madurai"/>
              <a:buChar char="○"/>
              <a:defRPr sz="1200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</a:defRPr>
            </a:lvl2pPr>
            <a:lvl3pPr marL="1371600" lvl="2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Madurai"/>
              <a:buChar char="■"/>
              <a:defRPr sz="1200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</a:defRPr>
            </a:lvl3pPr>
            <a:lvl4pPr marL="1828800" lvl="3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Madurai"/>
              <a:buChar char="●"/>
              <a:defRPr sz="1200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</a:defRPr>
            </a:lvl4pPr>
            <a:lvl5pPr marL="2286000" lvl="4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Madurai"/>
              <a:buChar char="○"/>
              <a:defRPr sz="1200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</a:defRPr>
            </a:lvl5pPr>
            <a:lvl6pPr marL="2743200" lvl="5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Madurai"/>
              <a:buChar char="■"/>
              <a:defRPr sz="1200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</a:defRPr>
            </a:lvl6pPr>
            <a:lvl7pPr marL="3200400" lvl="6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Madurai"/>
              <a:buChar char="●"/>
              <a:defRPr sz="1200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</a:defRPr>
            </a:lvl7pPr>
            <a:lvl8pPr marL="3657600" lvl="7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Madurai"/>
              <a:buChar char="○"/>
              <a:defRPr sz="1200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</a:defRPr>
            </a:lvl8pPr>
            <a:lvl9pPr marL="4114800" lvl="8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ind Madurai"/>
              <a:buChar char="■"/>
              <a:defRPr sz="1200">
                <a:solidFill>
                  <a:schemeClr val="dk1"/>
                </a:solidFill>
                <a:latin typeface="Hind Madurai"/>
                <a:ea typeface="Hind Madurai"/>
                <a:cs typeface="Hind Madurai"/>
                <a:sym typeface="Hind Madura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971294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HlvJMyt3eJ6gMH_0QdSPkI3-B_NBiQlbDxFeCW3xLpU/copy#gid=1612766013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ChangeArrowheads="1"/>
          </p:cNvSpPr>
          <p:nvPr/>
        </p:nvSpPr>
        <p:spPr bwMode="auto">
          <a:xfrm>
            <a:off x="-1248903" y="5965448"/>
            <a:ext cx="12192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k-TM" dirty="0">
                <a:cs typeface="Times New Roman" pitchFamily="18" charset="0"/>
              </a:rPr>
              <a:t>GOSPITAL HIRURGIÝASY K</a:t>
            </a:r>
            <a:r>
              <a:rPr lang="sq-AL" dirty="0">
                <a:cs typeface="Times New Roman" pitchFamily="18" charset="0"/>
              </a:rPr>
              <a:t>AFEDRA</a:t>
            </a:r>
            <a:r>
              <a:rPr lang="tk-TM" dirty="0">
                <a:cs typeface="Times New Roman" pitchFamily="18" charset="0"/>
              </a:rPr>
              <a:t>SY</a:t>
            </a:r>
            <a:r>
              <a:rPr lang="sq-AL" dirty="0">
                <a:cs typeface="Times New Roman" pitchFamily="18" charset="0"/>
              </a:rPr>
              <a:t>NYŇ </a:t>
            </a:r>
            <a:r>
              <a:rPr lang="tk-TM" dirty="0">
                <a:cs typeface="Times New Roman" pitchFamily="18" charset="0"/>
              </a:rPr>
              <a:t>ÖWRENIJI MUGALLYMY: GYLYJOW N.G.</a:t>
            </a:r>
            <a:br>
              <a:rPr lang="sq-AL" dirty="0">
                <a:cs typeface="Times New Roman" pitchFamily="18" charset="0"/>
              </a:rPr>
            </a:br>
            <a:endParaRPr lang="tk-TM" dirty="0">
              <a:cs typeface="Times New Roman" pitchFamily="18" charset="0"/>
            </a:endParaRPr>
          </a:p>
          <a:p>
            <a:pPr algn="ctr">
              <a:defRPr/>
            </a:pPr>
            <a:r>
              <a:rPr lang="sq-AL" sz="1600" b="1" dirty="0">
                <a:cs typeface="Times New Roman" pitchFamily="18" charset="0"/>
              </a:rPr>
              <a:t>Aşgabat – 20</a:t>
            </a:r>
            <a:r>
              <a:rPr lang="tk-TM" sz="1600" b="1" dirty="0">
                <a:cs typeface="Times New Roman" pitchFamily="18" charset="0"/>
              </a:rPr>
              <a:t>24 </a:t>
            </a:r>
            <a:r>
              <a:rPr lang="sq-AL" sz="1600" b="1" dirty="0">
                <a:cs typeface="Times New Roman" pitchFamily="18" charset="0"/>
              </a:rPr>
              <a:t>ý.</a:t>
            </a:r>
            <a:endParaRPr lang="ru-RU" sz="1600" b="1" dirty="0">
              <a:cs typeface="Times New Roman" pitchFamily="18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64BE3929-47ED-4134-B9C6-15AB46F2ED52}"/>
              </a:ext>
            </a:extLst>
          </p:cNvPr>
          <p:cNvGrpSpPr/>
          <p:nvPr/>
        </p:nvGrpSpPr>
        <p:grpSpPr>
          <a:xfrm>
            <a:off x="1444209" y="1509899"/>
            <a:ext cx="6805776" cy="2802379"/>
            <a:chOff x="2579448" y="1561915"/>
            <a:chExt cx="5104332" cy="2101784"/>
          </a:xfrm>
        </p:grpSpPr>
        <p:pic>
          <p:nvPicPr>
            <p:cNvPr id="40963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9448" y="1561915"/>
              <a:ext cx="5104332" cy="210178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6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1704618"/>
              <a:ext cx="545191" cy="5451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74" name="Picture 14" descr="Türkmenistanyň Saglygy goraýyş we derman senagaty ministrligi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800" y="1691371"/>
              <a:ext cx="552353" cy="545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407863" y="744647"/>
            <a:ext cx="8963497" cy="734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sq-AL" sz="1467" dirty="0">
                <a:cs typeface="Times New Roman" pitchFamily="18" charset="0"/>
              </a:rPr>
              <a:t>TÜRKMENISTANYŇ SAGLYGY GORAÝYŞ WE DERMAN</a:t>
            </a:r>
            <a:r>
              <a:rPr lang="tk-TM" sz="1467" dirty="0">
                <a:cs typeface="Times New Roman" pitchFamily="18" charset="0"/>
              </a:rPr>
              <a:t> </a:t>
            </a:r>
            <a:r>
              <a:rPr lang="sq-AL" sz="1467" dirty="0">
                <a:cs typeface="Times New Roman" pitchFamily="18" charset="0"/>
              </a:rPr>
              <a:t>SENAGATY MINISTRLIGI</a:t>
            </a:r>
            <a:endParaRPr lang="tk-TM" sz="1467" dirty="0">
              <a:cs typeface="Times New Roman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tk-TM" sz="1467" dirty="0">
                <a:cs typeface="Times New Roman" pitchFamily="18" charset="0"/>
              </a:rPr>
              <a:t> MYRAT GARRYÝEW ADYNDAKY </a:t>
            </a:r>
            <a:r>
              <a:rPr lang="sq-AL" sz="1467" dirty="0">
                <a:cs typeface="Times New Roman" pitchFamily="18" charset="0"/>
              </a:rPr>
              <a:t>TÜRKMENISTANYŇ DÖWLET LUKMANÇYLYK UNIWERSITETI</a:t>
            </a:r>
            <a:endParaRPr lang="ru-RU" sz="1467" dirty="0">
              <a:cs typeface="Times New Roman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F35152F-4A75-428D-9F82-4D9C2277D122}"/>
              </a:ext>
            </a:extLst>
          </p:cNvPr>
          <p:cNvSpPr/>
          <p:nvPr/>
        </p:nvSpPr>
        <p:spPr>
          <a:xfrm>
            <a:off x="566750" y="4332438"/>
            <a:ext cx="86457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q-AL" sz="2400" b="1" dirty="0">
                <a:cs typeface="Times New Roman" pitchFamily="18" charset="0"/>
              </a:rPr>
              <a:t>BEÝAN: </a:t>
            </a:r>
            <a:r>
              <a:rPr lang="tk-TM" dirty="0"/>
              <a:t>AORTANYŇ WE MAGISTRAL </a:t>
            </a:r>
            <a:br>
              <a:rPr lang="tk-TM" dirty="0"/>
            </a:br>
            <a:r>
              <a:rPr lang="tk-TM" dirty="0"/>
              <a:t>ARTERIÝALARYŇ ATEROSKLEROZY. GARYN AORTAŇ OKKLÝUZIÝASY </a:t>
            </a:r>
            <a:br>
              <a:rPr lang="tk-TM" dirty="0"/>
            </a:br>
            <a:r>
              <a:rPr lang="tk-TM" dirty="0"/>
              <a:t>(</a:t>
            </a:r>
            <a:r>
              <a:rPr lang="en-US" dirty="0"/>
              <a:t>LERIŞIŇ SINDROMY</a:t>
            </a:r>
            <a:r>
              <a:rPr lang="tk-TM" dirty="0"/>
              <a:t>, </a:t>
            </a:r>
            <a:r>
              <a:rPr lang="en-US" dirty="0"/>
              <a:t>OBLITERIRLEÝJI ATEROSKLEROZ</a:t>
            </a:r>
            <a:r>
              <a:rPr lang="tk-TM" dirty="0"/>
              <a:t>/</a:t>
            </a:r>
            <a:r>
              <a:rPr lang="en-US" dirty="0"/>
              <a:t>TROMBOANGIT</a:t>
            </a:r>
            <a:r>
              <a:rPr lang="tk-TM" dirty="0"/>
              <a:t>).</a:t>
            </a:r>
          </a:p>
          <a:p>
            <a:pPr algn="ctr"/>
            <a:r>
              <a:rPr lang="tk-TM" dirty="0"/>
              <a:t>ETIOLOGIÝASY, KLINIKASY, TOPARLARA BÖLÜNIŞI, TAPAWUTLANDYRYŞ ANYKLANYLYŞY WE BEJERLIŞI.</a:t>
            </a:r>
            <a:endParaRPr lang="ru-RU" dirty="0"/>
          </a:p>
          <a:p>
            <a:pPr algn="ctr"/>
            <a:endParaRPr lang="ru-RU" sz="2400" dirty="0"/>
          </a:p>
          <a:p>
            <a:pPr algn="ctr"/>
            <a:r>
              <a:rPr lang="tk-TM" sz="2400" dirty="0">
                <a:cs typeface="Times New Roman" pitchFamily="18" charset="0"/>
              </a:rPr>
              <a:t> 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19ECA6-3CE3-40FA-A356-2830D10B9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080" y="121921"/>
            <a:ext cx="10515600" cy="1325563"/>
          </a:xfrm>
        </p:spPr>
        <p:txBody>
          <a:bodyPr>
            <a:normAutofit/>
          </a:bodyPr>
          <a:lstStyle/>
          <a:p>
            <a:r>
              <a:rPr lang="tk-TM" sz="6600" b="1" i="1" dirty="0"/>
              <a:t>Beýanyň maksady</a:t>
            </a:r>
            <a:endParaRPr lang="ru-RU" sz="6600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8A45BD1-EBD2-43D5-A5A9-FD013E10F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78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k-TM" sz="3600" i="1" dirty="0"/>
              <a:t>Aortanyň we magistral arteriýalaryň aterosklerozly (AMAA) we garyn aortasynyň okklýuziýaly (GAK)</a:t>
            </a:r>
            <a:r>
              <a:rPr lang="ru-RU" sz="3600" i="1" dirty="0"/>
              <a:t> </a:t>
            </a:r>
            <a:r>
              <a:rPr lang="ru-RU" sz="3600" i="1" dirty="0" err="1"/>
              <a:t>näsaglary</a:t>
            </a:r>
            <a:r>
              <a:rPr lang="ru-RU" sz="3600" i="1" dirty="0"/>
              <a:t> </a:t>
            </a:r>
            <a:r>
              <a:rPr lang="ru-RU" sz="3600" i="1" dirty="0" err="1"/>
              <a:t>alyp</a:t>
            </a:r>
            <a:r>
              <a:rPr lang="ru-RU" sz="3600" i="1" dirty="0"/>
              <a:t> </a:t>
            </a:r>
            <a:r>
              <a:rPr lang="ru-RU" sz="3600" i="1" dirty="0" err="1"/>
              <a:t>barmaklygyň</a:t>
            </a:r>
            <a:r>
              <a:rPr lang="ru-RU" sz="3600" i="1" dirty="0"/>
              <a:t> </a:t>
            </a:r>
            <a:r>
              <a:rPr lang="ru-RU" sz="3600" i="1" dirty="0" err="1"/>
              <a:t>häzirki</a:t>
            </a:r>
            <a:r>
              <a:rPr lang="ru-RU" sz="3600" i="1" dirty="0"/>
              <a:t> </a:t>
            </a:r>
            <a:r>
              <a:rPr lang="ru-RU" sz="3600" i="1" dirty="0" err="1"/>
              <a:t>zaman</a:t>
            </a:r>
            <a:r>
              <a:rPr lang="ru-RU" sz="3600" i="1" dirty="0"/>
              <a:t> </a:t>
            </a:r>
            <a:r>
              <a:rPr lang="ru-RU" sz="3600" i="1" dirty="0" err="1"/>
              <a:t>usullary</a:t>
            </a:r>
            <a:r>
              <a:rPr lang="tk-TM" sz="3600" i="1" dirty="0"/>
              <a:t>ny öwrenmek</a:t>
            </a:r>
            <a:r>
              <a:rPr lang="ru-RU" sz="3600" i="1" dirty="0"/>
              <a:t>.</a:t>
            </a:r>
          </a:p>
          <a:p>
            <a:pPr marL="0" indent="0">
              <a:buNone/>
            </a:pPr>
            <a:endParaRPr lang="ru-RU" sz="3600" i="1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1E500DA-A515-414A-88C7-F5A39FBF81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640" y="3307080"/>
            <a:ext cx="2966720" cy="34289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38723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39C86E-2BDC-4974-B383-6F72EB9C1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360" y="0"/>
            <a:ext cx="10515600" cy="881495"/>
          </a:xfrm>
        </p:spPr>
        <p:txBody>
          <a:bodyPr>
            <a:normAutofit/>
          </a:bodyPr>
          <a:lstStyle/>
          <a:p>
            <a:r>
              <a:rPr lang="tk-TM" sz="5400" b="1" i="1" dirty="0"/>
              <a:t>Beýanyň meseleleri</a:t>
            </a:r>
            <a:endParaRPr lang="ru-RU" sz="5400" b="1" i="1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7D108D8-1EBA-4A23-8AB5-EC4409255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1495"/>
            <a:ext cx="10515600" cy="3319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AutoNum type="arabicParenR"/>
            </a:pPr>
            <a:r>
              <a:rPr lang="tk-TM" i="1" dirty="0"/>
              <a:t>Ilatyň arasynda AMAA, GAK-ly näsaglaryň epidemiologiýasyna we etiologiýasyna baha bermek;</a:t>
            </a:r>
            <a:endParaRPr lang="ru-RU" i="1" dirty="0"/>
          </a:p>
          <a:p>
            <a:pPr marL="742950" indent="-742950">
              <a:buAutoNum type="arabicParenR"/>
            </a:pPr>
            <a:r>
              <a:rPr lang="tk-TM" i="1" dirty="0"/>
              <a:t>AMAA, GAK-yň patogenezini we klassifikasiýasyny öwrenmek;</a:t>
            </a:r>
            <a:endParaRPr lang="ru-RU" i="1" dirty="0"/>
          </a:p>
          <a:p>
            <a:pPr marL="742950" indent="-742950">
              <a:buAutoNum type="arabicParenR"/>
            </a:pPr>
            <a:r>
              <a:rPr lang="tk-TM" i="1" dirty="0"/>
              <a:t>AMAA, GAK-ly näsaglaryň klinikasyny derňew etmek;</a:t>
            </a:r>
            <a:endParaRPr lang="ru-RU" i="1" dirty="0"/>
          </a:p>
          <a:p>
            <a:pPr marL="742950" indent="-742950">
              <a:buAutoNum type="arabicParenR"/>
            </a:pPr>
            <a:r>
              <a:rPr lang="tk-TM" i="1" dirty="0"/>
              <a:t>AMAA, GAK-ly näsaglaryň barlag usullaryny kesgitlemek;</a:t>
            </a:r>
            <a:endParaRPr lang="ru-RU" i="1" dirty="0"/>
          </a:p>
          <a:p>
            <a:pPr marL="742950" indent="-742950">
              <a:buAutoNum type="arabicParenR"/>
            </a:pPr>
            <a:r>
              <a:rPr lang="tk-TM" i="1" dirty="0"/>
              <a:t>AMAA, GAK-ly näsaglaryň häzirki zaman bejeriş usullaryny öwrenmek.</a:t>
            </a:r>
            <a:endParaRPr lang="ru-RU" i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6279A6C-0CAE-4708-AB16-D42931188F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860" y="3947160"/>
            <a:ext cx="2748280" cy="2748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35943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9DF8D0BE-42FF-4993-9BC9-B9A20DFB7680}"/>
              </a:ext>
            </a:extLst>
          </p:cNvPr>
          <p:cNvSpPr txBox="1">
            <a:spLocks/>
          </p:cNvSpPr>
          <p:nvPr/>
        </p:nvSpPr>
        <p:spPr>
          <a:xfrm>
            <a:off x="1594800" y="2186008"/>
            <a:ext cx="9144000" cy="4189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tk-TM" sz="3600" i="1" dirty="0">
                <a:solidFill>
                  <a:schemeClr val="accent2">
                    <a:lumMod val="50000"/>
                  </a:schemeClr>
                </a:solidFill>
              </a:rPr>
              <a:t>Kesgitlemesi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k-TM" sz="3600" i="1" dirty="0">
                <a:solidFill>
                  <a:schemeClr val="accent6">
                    <a:lumMod val="50000"/>
                  </a:schemeClr>
                </a:solidFill>
              </a:rPr>
              <a:t>Etiologiýa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k-TM" sz="3600" i="1" dirty="0">
                <a:solidFill>
                  <a:schemeClr val="tx2">
                    <a:lumMod val="50000"/>
                  </a:schemeClr>
                </a:solidFill>
              </a:rPr>
              <a:t>Epidemiologiýa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k-TM" sz="3600" i="1" dirty="0">
                <a:solidFill>
                  <a:schemeClr val="accent5">
                    <a:lumMod val="50000"/>
                  </a:schemeClr>
                </a:solidFill>
              </a:rPr>
              <a:t>Klinika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k-TM" sz="3600" i="1" dirty="0">
                <a:solidFill>
                  <a:srgbClr val="796A3A"/>
                </a:solidFill>
              </a:rPr>
              <a:t>Diagnostika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tk-TM" sz="3600" i="1" dirty="0">
                <a:solidFill>
                  <a:schemeClr val="accent3">
                    <a:lumMod val="50000"/>
                  </a:schemeClr>
                </a:solidFill>
              </a:rPr>
              <a:t>Terapiýa</a:t>
            </a:r>
            <a:endParaRPr lang="ru-RU" sz="3600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9314841C-C9B1-4AB4-8416-7F94908CE888}"/>
              </a:ext>
            </a:extLst>
          </p:cNvPr>
          <p:cNvSpPr txBox="1">
            <a:spLocks/>
          </p:cNvSpPr>
          <p:nvPr/>
        </p:nvSpPr>
        <p:spPr>
          <a:xfrm>
            <a:off x="4803834" y="78216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k-TM" sz="6000" b="1" i="1" dirty="0">
                <a:solidFill>
                  <a:schemeClr val="accent6">
                    <a:lumMod val="50000"/>
                  </a:schemeClr>
                </a:solidFill>
                <a:latin typeface="Candara" panose="020E0502030303020204" pitchFamily="34" charset="0"/>
              </a:rPr>
              <a:t>Meýilnama :</a:t>
            </a:r>
            <a:endParaRPr lang="ru-RU" sz="6000" b="1" i="1" dirty="0">
              <a:solidFill>
                <a:schemeClr val="accent3">
                  <a:lumMod val="50000"/>
                </a:schemeClr>
              </a:solidFill>
              <a:latin typeface="Candara" panose="020E0502030303020204" pitchFamily="34" charset="0"/>
            </a:endParaRPr>
          </a:p>
        </p:txBody>
      </p:sp>
      <p:grpSp>
        <p:nvGrpSpPr>
          <p:cNvPr id="109" name="Группа 108">
            <a:extLst>
              <a:ext uri="{FF2B5EF4-FFF2-40B4-BE49-F238E27FC236}">
                <a16:creationId xmlns:a16="http://schemas.microsoft.com/office/drawing/2014/main" id="{A5C004B0-DE92-4BCE-B9E8-A3921B6BC29A}"/>
              </a:ext>
            </a:extLst>
          </p:cNvPr>
          <p:cNvGrpSpPr/>
          <p:nvPr/>
        </p:nvGrpSpPr>
        <p:grpSpPr>
          <a:xfrm>
            <a:off x="4803834" y="2156068"/>
            <a:ext cx="3877438" cy="3919768"/>
            <a:chOff x="5740393" y="1948179"/>
            <a:chExt cx="2843626" cy="3919768"/>
          </a:xfrm>
        </p:grpSpPr>
        <p:grpSp>
          <p:nvGrpSpPr>
            <p:cNvPr id="110" name="Google Shape;349;p30">
              <a:extLst>
                <a:ext uri="{FF2B5EF4-FFF2-40B4-BE49-F238E27FC236}">
                  <a16:creationId xmlns:a16="http://schemas.microsoft.com/office/drawing/2014/main" id="{D438396E-E17E-486A-B651-8EEE19C57F09}"/>
                </a:ext>
              </a:extLst>
            </p:cNvPr>
            <p:cNvGrpSpPr/>
            <p:nvPr/>
          </p:nvGrpSpPr>
          <p:grpSpPr>
            <a:xfrm>
              <a:off x="6197520" y="1948179"/>
              <a:ext cx="1987896" cy="3919768"/>
              <a:chOff x="5748451" y="4334242"/>
              <a:chExt cx="691851" cy="986907"/>
            </a:xfrm>
          </p:grpSpPr>
          <p:grpSp>
            <p:nvGrpSpPr>
              <p:cNvPr id="113" name="Google Shape;350;p30">
                <a:extLst>
                  <a:ext uri="{FF2B5EF4-FFF2-40B4-BE49-F238E27FC236}">
                    <a16:creationId xmlns:a16="http://schemas.microsoft.com/office/drawing/2014/main" id="{4F64F7B6-5F90-4FD9-B865-1B8DF90596A6}"/>
                  </a:ext>
                </a:extLst>
              </p:cNvPr>
              <p:cNvGrpSpPr/>
              <p:nvPr/>
            </p:nvGrpSpPr>
            <p:grpSpPr>
              <a:xfrm>
                <a:off x="5748451" y="4339780"/>
                <a:ext cx="691851" cy="981369"/>
                <a:chOff x="5748451" y="4339780"/>
                <a:chExt cx="691851" cy="981369"/>
              </a:xfrm>
            </p:grpSpPr>
            <p:sp>
              <p:nvSpPr>
                <p:cNvPr id="122" name="Google Shape;351;p30">
                  <a:extLst>
                    <a:ext uri="{FF2B5EF4-FFF2-40B4-BE49-F238E27FC236}">
                      <a16:creationId xmlns:a16="http://schemas.microsoft.com/office/drawing/2014/main" id="{981C1716-9E95-4692-A97E-CA058DF823C6}"/>
                    </a:ext>
                  </a:extLst>
                </p:cNvPr>
                <p:cNvSpPr/>
                <p:nvPr/>
              </p:nvSpPr>
              <p:spPr>
                <a:xfrm>
                  <a:off x="5768676" y="4356353"/>
                  <a:ext cx="253401" cy="340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401" h="340899" extrusionOk="0">
                      <a:moveTo>
                        <a:pt x="226462" y="13621"/>
                      </a:moveTo>
                      <a:lnTo>
                        <a:pt x="219992" y="15907"/>
                      </a:lnTo>
                      <a:cubicBezTo>
                        <a:pt x="218089" y="16574"/>
                        <a:pt x="216186" y="17336"/>
                        <a:pt x="214473" y="18002"/>
                      </a:cubicBezTo>
                      <a:cubicBezTo>
                        <a:pt x="210858" y="19431"/>
                        <a:pt x="207337" y="20955"/>
                        <a:pt x="203816" y="22479"/>
                      </a:cubicBezTo>
                      <a:cubicBezTo>
                        <a:pt x="196870" y="25622"/>
                        <a:pt x="190209" y="28956"/>
                        <a:pt x="183549" y="32576"/>
                      </a:cubicBezTo>
                      <a:cubicBezTo>
                        <a:pt x="170323" y="39815"/>
                        <a:pt x="157858" y="48101"/>
                        <a:pt x="146249" y="57436"/>
                      </a:cubicBezTo>
                      <a:cubicBezTo>
                        <a:pt x="143014" y="59912"/>
                        <a:pt x="140064" y="62484"/>
                        <a:pt x="137115" y="65246"/>
                      </a:cubicBezTo>
                      <a:cubicBezTo>
                        <a:pt x="135687" y="63913"/>
                        <a:pt x="134260" y="62484"/>
                        <a:pt x="132833" y="61151"/>
                      </a:cubicBezTo>
                      <a:cubicBezTo>
                        <a:pt x="120082" y="49530"/>
                        <a:pt x="106380" y="38672"/>
                        <a:pt x="91917" y="28575"/>
                      </a:cubicBezTo>
                      <a:cubicBezTo>
                        <a:pt x="84590" y="23527"/>
                        <a:pt x="77264" y="18669"/>
                        <a:pt x="69556" y="14002"/>
                      </a:cubicBezTo>
                      <a:cubicBezTo>
                        <a:pt x="65655" y="11621"/>
                        <a:pt x="61754" y="9335"/>
                        <a:pt x="57758" y="7049"/>
                      </a:cubicBezTo>
                      <a:lnTo>
                        <a:pt x="51572" y="3620"/>
                      </a:lnTo>
                      <a:lnTo>
                        <a:pt x="44531" y="0"/>
                      </a:lnTo>
                      <a:lnTo>
                        <a:pt x="0" y="50673"/>
                      </a:lnTo>
                      <a:lnTo>
                        <a:pt x="3711" y="53150"/>
                      </a:lnTo>
                      <a:lnTo>
                        <a:pt x="8088" y="56198"/>
                      </a:lnTo>
                      <a:cubicBezTo>
                        <a:pt x="11038" y="58293"/>
                        <a:pt x="13892" y="60389"/>
                        <a:pt x="16747" y="62579"/>
                      </a:cubicBezTo>
                      <a:cubicBezTo>
                        <a:pt x="22456" y="66961"/>
                        <a:pt x="27975" y="71533"/>
                        <a:pt x="33398" y="76200"/>
                      </a:cubicBezTo>
                      <a:cubicBezTo>
                        <a:pt x="44056" y="85535"/>
                        <a:pt x="53951" y="95441"/>
                        <a:pt x="62801" y="105633"/>
                      </a:cubicBezTo>
                      <a:cubicBezTo>
                        <a:pt x="80404" y="126016"/>
                        <a:pt x="94105" y="147828"/>
                        <a:pt x="101432" y="170117"/>
                      </a:cubicBezTo>
                      <a:cubicBezTo>
                        <a:pt x="109140" y="192310"/>
                        <a:pt x="110472" y="214884"/>
                        <a:pt x="106095" y="236792"/>
                      </a:cubicBezTo>
                      <a:cubicBezTo>
                        <a:pt x="101718" y="258794"/>
                        <a:pt x="91251" y="280416"/>
                        <a:pt x="76693" y="301276"/>
                      </a:cubicBezTo>
                      <a:lnTo>
                        <a:pt x="188021" y="340900"/>
                      </a:lnTo>
                      <a:cubicBezTo>
                        <a:pt x="204387" y="309467"/>
                        <a:pt x="215520" y="275273"/>
                        <a:pt x="217138" y="240602"/>
                      </a:cubicBezTo>
                      <a:cubicBezTo>
                        <a:pt x="218850" y="206121"/>
                        <a:pt x="211048" y="171831"/>
                        <a:pt x="195538" y="141637"/>
                      </a:cubicBezTo>
                      <a:cubicBezTo>
                        <a:pt x="193920" y="138399"/>
                        <a:pt x="192207" y="135160"/>
                        <a:pt x="190400" y="132017"/>
                      </a:cubicBezTo>
                      <a:cubicBezTo>
                        <a:pt x="191446" y="128588"/>
                        <a:pt x="192683" y="125254"/>
                        <a:pt x="194396" y="121920"/>
                      </a:cubicBezTo>
                      <a:cubicBezTo>
                        <a:pt x="195919" y="117824"/>
                        <a:pt x="198488" y="114110"/>
                        <a:pt x="200581" y="110109"/>
                      </a:cubicBezTo>
                      <a:cubicBezTo>
                        <a:pt x="203150" y="106299"/>
                        <a:pt x="205529" y="102299"/>
                        <a:pt x="208669" y="98679"/>
                      </a:cubicBezTo>
                      <a:cubicBezTo>
                        <a:pt x="214473" y="91154"/>
                        <a:pt x="221419" y="83820"/>
                        <a:pt x="229222" y="77058"/>
                      </a:cubicBezTo>
                      <a:cubicBezTo>
                        <a:pt x="233123" y="73724"/>
                        <a:pt x="237215" y="70390"/>
                        <a:pt x="241497" y="67342"/>
                      </a:cubicBezTo>
                      <a:cubicBezTo>
                        <a:pt x="243590" y="65818"/>
                        <a:pt x="245778" y="64294"/>
                        <a:pt x="247872" y="62960"/>
                      </a:cubicBezTo>
                      <a:lnTo>
                        <a:pt x="251012" y="60960"/>
                      </a:lnTo>
                      <a:lnTo>
                        <a:pt x="252439" y="60008"/>
                      </a:lnTo>
                      <a:cubicBezTo>
                        <a:pt x="252915" y="59722"/>
                        <a:pt x="253486" y="59436"/>
                        <a:pt x="253391" y="59341"/>
                      </a:cubicBezTo>
                      <a:lnTo>
                        <a:pt x="226462" y="13621"/>
                      </a:lnTo>
                      <a:close/>
                    </a:path>
                  </a:pathLst>
                </a:custGeom>
                <a:solidFill>
                  <a:srgbClr val="5880C8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3" name="Google Shape;352;p30">
                  <a:extLst>
                    <a:ext uri="{FF2B5EF4-FFF2-40B4-BE49-F238E27FC236}">
                      <a16:creationId xmlns:a16="http://schemas.microsoft.com/office/drawing/2014/main" id="{E5BC0340-0F30-444D-BA1A-DB4811AF2466}"/>
                    </a:ext>
                  </a:extLst>
                </p:cNvPr>
                <p:cNvSpPr/>
                <p:nvPr/>
              </p:nvSpPr>
              <p:spPr>
                <a:xfrm>
                  <a:off x="5803501" y="4356353"/>
                  <a:ext cx="218575" cy="340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575" h="340899" extrusionOk="0">
                      <a:moveTo>
                        <a:pt x="191637" y="13621"/>
                      </a:moveTo>
                      <a:lnTo>
                        <a:pt x="185166" y="15907"/>
                      </a:lnTo>
                      <a:cubicBezTo>
                        <a:pt x="183263" y="16574"/>
                        <a:pt x="181360" y="17336"/>
                        <a:pt x="179648" y="18002"/>
                      </a:cubicBezTo>
                      <a:cubicBezTo>
                        <a:pt x="176032" y="19431"/>
                        <a:pt x="172511" y="20955"/>
                        <a:pt x="168990" y="22479"/>
                      </a:cubicBezTo>
                      <a:cubicBezTo>
                        <a:pt x="162044" y="25622"/>
                        <a:pt x="155384" y="28956"/>
                        <a:pt x="148723" y="32576"/>
                      </a:cubicBezTo>
                      <a:cubicBezTo>
                        <a:pt x="135497" y="39815"/>
                        <a:pt x="123032" y="48101"/>
                        <a:pt x="111423" y="57436"/>
                      </a:cubicBezTo>
                      <a:cubicBezTo>
                        <a:pt x="108188" y="59912"/>
                        <a:pt x="105238" y="62484"/>
                        <a:pt x="102289" y="65246"/>
                      </a:cubicBezTo>
                      <a:cubicBezTo>
                        <a:pt x="100861" y="63913"/>
                        <a:pt x="99434" y="62484"/>
                        <a:pt x="98007" y="61151"/>
                      </a:cubicBezTo>
                      <a:cubicBezTo>
                        <a:pt x="85256" y="49530"/>
                        <a:pt x="71554" y="38672"/>
                        <a:pt x="57091" y="28575"/>
                      </a:cubicBezTo>
                      <a:cubicBezTo>
                        <a:pt x="49764" y="23527"/>
                        <a:pt x="42438" y="18669"/>
                        <a:pt x="34731" y="14002"/>
                      </a:cubicBezTo>
                      <a:cubicBezTo>
                        <a:pt x="30829" y="11621"/>
                        <a:pt x="26928" y="9335"/>
                        <a:pt x="22932" y="7049"/>
                      </a:cubicBezTo>
                      <a:lnTo>
                        <a:pt x="16747" y="3620"/>
                      </a:lnTo>
                      <a:lnTo>
                        <a:pt x="9705" y="0"/>
                      </a:lnTo>
                      <a:lnTo>
                        <a:pt x="0" y="11049"/>
                      </a:lnTo>
                      <a:cubicBezTo>
                        <a:pt x="55854" y="39434"/>
                        <a:pt x="93535" y="98203"/>
                        <a:pt x="104858" y="162592"/>
                      </a:cubicBezTo>
                      <a:cubicBezTo>
                        <a:pt x="114278" y="216313"/>
                        <a:pt x="104001" y="269558"/>
                        <a:pt x="78215" y="314230"/>
                      </a:cubicBezTo>
                      <a:lnTo>
                        <a:pt x="153195" y="340900"/>
                      </a:lnTo>
                      <a:cubicBezTo>
                        <a:pt x="169561" y="309467"/>
                        <a:pt x="180694" y="275273"/>
                        <a:pt x="182312" y="240602"/>
                      </a:cubicBezTo>
                      <a:cubicBezTo>
                        <a:pt x="184025" y="206121"/>
                        <a:pt x="176222" y="171831"/>
                        <a:pt x="160712" y="141637"/>
                      </a:cubicBezTo>
                      <a:cubicBezTo>
                        <a:pt x="159095" y="138399"/>
                        <a:pt x="157382" y="135160"/>
                        <a:pt x="155574" y="132017"/>
                      </a:cubicBezTo>
                      <a:cubicBezTo>
                        <a:pt x="156621" y="128588"/>
                        <a:pt x="157858" y="125254"/>
                        <a:pt x="159570" y="121920"/>
                      </a:cubicBezTo>
                      <a:cubicBezTo>
                        <a:pt x="161093" y="117824"/>
                        <a:pt x="163662" y="114110"/>
                        <a:pt x="165755" y="110109"/>
                      </a:cubicBezTo>
                      <a:cubicBezTo>
                        <a:pt x="168324" y="106299"/>
                        <a:pt x="170703" y="102299"/>
                        <a:pt x="173843" y="98679"/>
                      </a:cubicBezTo>
                      <a:cubicBezTo>
                        <a:pt x="179648" y="91154"/>
                        <a:pt x="186594" y="83820"/>
                        <a:pt x="194396" y="77058"/>
                      </a:cubicBezTo>
                      <a:cubicBezTo>
                        <a:pt x="198297" y="73724"/>
                        <a:pt x="202389" y="70390"/>
                        <a:pt x="206671" y="67342"/>
                      </a:cubicBezTo>
                      <a:cubicBezTo>
                        <a:pt x="208764" y="65818"/>
                        <a:pt x="210953" y="64294"/>
                        <a:pt x="213046" y="62960"/>
                      </a:cubicBezTo>
                      <a:lnTo>
                        <a:pt x="216186" y="60960"/>
                      </a:lnTo>
                      <a:lnTo>
                        <a:pt x="217613" y="60008"/>
                      </a:lnTo>
                      <a:cubicBezTo>
                        <a:pt x="218089" y="59722"/>
                        <a:pt x="218660" y="59436"/>
                        <a:pt x="218565" y="59341"/>
                      </a:cubicBezTo>
                      <a:lnTo>
                        <a:pt x="191637" y="13621"/>
                      </a:lnTo>
                      <a:close/>
                    </a:path>
                  </a:pathLst>
                </a:custGeom>
                <a:solidFill>
                  <a:srgbClr val="0B4B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4" name="Google Shape;353;p30">
                  <a:extLst>
                    <a:ext uri="{FF2B5EF4-FFF2-40B4-BE49-F238E27FC236}">
                      <a16:creationId xmlns:a16="http://schemas.microsoft.com/office/drawing/2014/main" id="{B967353C-B421-4177-83D6-4F76B883C251}"/>
                    </a:ext>
                  </a:extLst>
                </p:cNvPr>
                <p:cNvSpPr/>
                <p:nvPr/>
              </p:nvSpPr>
              <p:spPr>
                <a:xfrm>
                  <a:off x="5748451" y="4636262"/>
                  <a:ext cx="213194" cy="3078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3194" h="307894" extrusionOk="0">
                      <a:moveTo>
                        <a:pt x="165522" y="10699"/>
                      </a:moveTo>
                      <a:cubicBezTo>
                        <a:pt x="68562" y="-36450"/>
                        <a:pt x="6428" y="84422"/>
                        <a:pt x="2241" y="136524"/>
                      </a:cubicBezTo>
                      <a:cubicBezTo>
                        <a:pt x="-3849" y="213010"/>
                        <a:pt x="2241" y="277875"/>
                        <a:pt x="23365" y="301116"/>
                      </a:cubicBezTo>
                      <a:cubicBezTo>
                        <a:pt x="42586" y="322167"/>
                        <a:pt x="72749" y="289020"/>
                        <a:pt x="104339" y="271875"/>
                      </a:cubicBezTo>
                      <a:cubicBezTo>
                        <a:pt x="198826" y="220630"/>
                        <a:pt x="260960" y="57181"/>
                        <a:pt x="165522" y="10699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5" name="Google Shape;354;p30">
                  <a:extLst>
                    <a:ext uri="{FF2B5EF4-FFF2-40B4-BE49-F238E27FC236}">
                      <a16:creationId xmlns:a16="http://schemas.microsoft.com/office/drawing/2014/main" id="{C9448A40-E6E5-4C90-A328-0BC72874AF94}"/>
                    </a:ext>
                  </a:extLst>
                </p:cNvPr>
                <p:cNvSpPr/>
                <p:nvPr/>
              </p:nvSpPr>
              <p:spPr>
                <a:xfrm>
                  <a:off x="5772252" y="4626598"/>
                  <a:ext cx="668050" cy="69445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8050" h="694457" extrusionOk="0">
                      <a:moveTo>
                        <a:pt x="420" y="278872"/>
                      </a:moveTo>
                      <a:cubicBezTo>
                        <a:pt x="-9000" y="440988"/>
                        <a:pt x="142292" y="572433"/>
                        <a:pt x="231545" y="609390"/>
                      </a:cubicBezTo>
                      <a:cubicBezTo>
                        <a:pt x="319466" y="645775"/>
                        <a:pt x="361904" y="719975"/>
                        <a:pt x="454772" y="685590"/>
                      </a:cubicBezTo>
                      <a:cubicBezTo>
                        <a:pt x="545833" y="651871"/>
                        <a:pt x="648883" y="522617"/>
                        <a:pt x="666201" y="342213"/>
                      </a:cubicBezTo>
                      <a:cubicBezTo>
                        <a:pt x="682948" y="168001"/>
                        <a:pt x="580469" y="47700"/>
                        <a:pt x="580469" y="47700"/>
                      </a:cubicBezTo>
                      <a:cubicBezTo>
                        <a:pt x="580469" y="47700"/>
                        <a:pt x="526803" y="-15927"/>
                        <a:pt x="425275" y="3790"/>
                      </a:cubicBezTo>
                      <a:cubicBezTo>
                        <a:pt x="321559" y="23888"/>
                        <a:pt x="306240" y="79895"/>
                        <a:pt x="257997" y="90087"/>
                      </a:cubicBezTo>
                      <a:cubicBezTo>
                        <a:pt x="209089" y="100374"/>
                        <a:pt x="9840" y="116947"/>
                        <a:pt x="420" y="278872"/>
                      </a:cubicBezTo>
                      <a:close/>
                    </a:path>
                  </a:pathLst>
                </a:custGeom>
                <a:solidFill>
                  <a:srgbClr val="EC464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6" name="Google Shape;355;p30">
                  <a:extLst>
                    <a:ext uri="{FF2B5EF4-FFF2-40B4-BE49-F238E27FC236}">
                      <a16:creationId xmlns:a16="http://schemas.microsoft.com/office/drawing/2014/main" id="{5EDB0852-0240-443B-AFB8-A2361F3379CE}"/>
                    </a:ext>
                  </a:extLst>
                </p:cNvPr>
                <p:cNvSpPr/>
                <p:nvPr/>
              </p:nvSpPr>
              <p:spPr>
                <a:xfrm>
                  <a:off x="5810257" y="4639341"/>
                  <a:ext cx="629950" cy="68180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9950" h="681808" extrusionOk="0">
                      <a:moveTo>
                        <a:pt x="542368" y="35052"/>
                      </a:moveTo>
                      <a:cubicBezTo>
                        <a:pt x="542368" y="35052"/>
                        <a:pt x="524670" y="14097"/>
                        <a:pt x="490415" y="0"/>
                      </a:cubicBezTo>
                      <a:cubicBezTo>
                        <a:pt x="498789" y="11144"/>
                        <a:pt x="506496" y="22765"/>
                        <a:pt x="513537" y="35052"/>
                      </a:cubicBezTo>
                      <a:cubicBezTo>
                        <a:pt x="546079" y="91535"/>
                        <a:pt x="557212" y="157448"/>
                        <a:pt x="553596" y="222028"/>
                      </a:cubicBezTo>
                      <a:cubicBezTo>
                        <a:pt x="551122" y="266414"/>
                        <a:pt x="538181" y="307372"/>
                        <a:pt x="526954" y="349758"/>
                      </a:cubicBezTo>
                      <a:cubicBezTo>
                        <a:pt x="515535" y="393097"/>
                        <a:pt x="510397" y="434435"/>
                        <a:pt x="485182" y="473107"/>
                      </a:cubicBezTo>
                      <a:cubicBezTo>
                        <a:pt x="397642" y="606933"/>
                        <a:pt x="222942" y="522446"/>
                        <a:pt x="111519" y="476821"/>
                      </a:cubicBezTo>
                      <a:cubicBezTo>
                        <a:pt x="73077" y="461105"/>
                        <a:pt x="35206" y="441960"/>
                        <a:pt x="0" y="418909"/>
                      </a:cubicBezTo>
                      <a:cubicBezTo>
                        <a:pt x="48908" y="507016"/>
                        <a:pt x="134640" y="572453"/>
                        <a:pt x="193445" y="596741"/>
                      </a:cubicBezTo>
                      <a:cubicBezTo>
                        <a:pt x="281365" y="633127"/>
                        <a:pt x="323803" y="707326"/>
                        <a:pt x="416672" y="672941"/>
                      </a:cubicBezTo>
                      <a:cubicBezTo>
                        <a:pt x="507733" y="639223"/>
                        <a:pt x="610783" y="509968"/>
                        <a:pt x="628101" y="329565"/>
                      </a:cubicBezTo>
                      <a:cubicBezTo>
                        <a:pt x="644847" y="155257"/>
                        <a:pt x="542368" y="35052"/>
                        <a:pt x="542368" y="35052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" name="Google Shape;356;p30">
                  <a:extLst>
                    <a:ext uri="{FF2B5EF4-FFF2-40B4-BE49-F238E27FC236}">
                      <a16:creationId xmlns:a16="http://schemas.microsoft.com/office/drawing/2014/main" id="{FA3A6094-E888-41B1-929F-9977DF4C87F4}"/>
                    </a:ext>
                  </a:extLst>
                </p:cNvPr>
                <p:cNvSpPr/>
                <p:nvPr/>
              </p:nvSpPr>
              <p:spPr>
                <a:xfrm>
                  <a:off x="5923343" y="4411674"/>
                  <a:ext cx="429091" cy="3252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29091" h="325277" extrusionOk="0">
                      <a:moveTo>
                        <a:pt x="18319" y="323203"/>
                      </a:moveTo>
                      <a:cubicBezTo>
                        <a:pt x="5188" y="301105"/>
                        <a:pt x="-42198" y="116701"/>
                        <a:pt x="98152" y="32500"/>
                      </a:cubicBezTo>
                      <a:cubicBezTo>
                        <a:pt x="172181" y="-11886"/>
                        <a:pt x="254202" y="-742"/>
                        <a:pt x="293785" y="8021"/>
                      </a:cubicBezTo>
                      <a:cubicBezTo>
                        <a:pt x="349544" y="20404"/>
                        <a:pt x="398738" y="56313"/>
                        <a:pt x="429092" y="106605"/>
                      </a:cubicBezTo>
                      <a:lnTo>
                        <a:pt x="342693" y="155468"/>
                      </a:lnTo>
                      <a:cubicBezTo>
                        <a:pt x="325376" y="126988"/>
                        <a:pt x="298638" y="107081"/>
                        <a:pt x="269141" y="100795"/>
                      </a:cubicBezTo>
                      <a:cubicBezTo>
                        <a:pt x="239263" y="94413"/>
                        <a:pt x="206911" y="101842"/>
                        <a:pt x="172846" y="122797"/>
                      </a:cubicBezTo>
                      <a:cubicBezTo>
                        <a:pt x="104242" y="164993"/>
                        <a:pt x="176177" y="290056"/>
                        <a:pt x="176653" y="291295"/>
                      </a:cubicBezTo>
                      <a:cubicBezTo>
                        <a:pt x="176748" y="291199"/>
                        <a:pt x="145823" y="335205"/>
                        <a:pt x="18319" y="323203"/>
                      </a:cubicBezTo>
                      <a:close/>
                    </a:path>
                  </a:pathLst>
                </a:custGeom>
                <a:solidFill>
                  <a:srgbClr val="F2828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8" name="Google Shape;357;p30">
                  <a:extLst>
                    <a:ext uri="{FF2B5EF4-FFF2-40B4-BE49-F238E27FC236}">
                      <a16:creationId xmlns:a16="http://schemas.microsoft.com/office/drawing/2014/main" id="{27754E80-F72E-4682-A997-43E635D66F95}"/>
                    </a:ext>
                  </a:extLst>
                </p:cNvPr>
                <p:cNvSpPr/>
                <p:nvPr/>
              </p:nvSpPr>
              <p:spPr>
                <a:xfrm>
                  <a:off x="5983766" y="4455870"/>
                  <a:ext cx="324993" cy="27910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24993" h="279102" extrusionOk="0">
                      <a:moveTo>
                        <a:pt x="10325" y="85840"/>
                      </a:moveTo>
                      <a:cubicBezTo>
                        <a:pt x="-8134" y="127464"/>
                        <a:pt x="1381" y="176994"/>
                        <a:pt x="13846" y="218809"/>
                      </a:cubicBezTo>
                      <a:cubicBezTo>
                        <a:pt x="20031" y="239383"/>
                        <a:pt x="27548" y="259386"/>
                        <a:pt x="36016" y="279102"/>
                      </a:cubicBezTo>
                      <a:cubicBezTo>
                        <a:pt x="98817" y="271863"/>
                        <a:pt x="116325" y="247003"/>
                        <a:pt x="116325" y="247003"/>
                      </a:cubicBezTo>
                      <a:cubicBezTo>
                        <a:pt x="115945" y="245765"/>
                        <a:pt x="43914" y="120702"/>
                        <a:pt x="112519" y="78506"/>
                      </a:cubicBezTo>
                      <a:cubicBezTo>
                        <a:pt x="146583" y="57551"/>
                        <a:pt x="178935" y="50216"/>
                        <a:pt x="208813" y="56503"/>
                      </a:cubicBezTo>
                      <a:cubicBezTo>
                        <a:pt x="238310" y="62789"/>
                        <a:pt x="265048" y="82697"/>
                        <a:pt x="282366" y="111177"/>
                      </a:cubicBezTo>
                      <a:lnTo>
                        <a:pt x="324994" y="87078"/>
                      </a:lnTo>
                      <a:cubicBezTo>
                        <a:pt x="237073" y="-50272"/>
                        <a:pt x="50765" y="-5314"/>
                        <a:pt x="10325" y="85840"/>
                      </a:cubicBezTo>
                      <a:close/>
                    </a:path>
                  </a:pathLst>
                </a:custGeom>
                <a:solidFill>
                  <a:srgbClr val="EC464A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9" name="Google Shape;358;p30">
                  <a:extLst>
                    <a:ext uri="{FF2B5EF4-FFF2-40B4-BE49-F238E27FC236}">
                      <a16:creationId xmlns:a16="http://schemas.microsoft.com/office/drawing/2014/main" id="{5B05BB6F-E92F-43B6-81C0-FCD92782E387}"/>
                    </a:ext>
                  </a:extLst>
                </p:cNvPr>
                <p:cNvSpPr/>
                <p:nvPr/>
              </p:nvSpPr>
              <p:spPr>
                <a:xfrm>
                  <a:off x="6146906" y="4339780"/>
                  <a:ext cx="76597" cy="10248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6597" h="102489" extrusionOk="0">
                      <a:moveTo>
                        <a:pt x="76597" y="7811"/>
                      </a:moveTo>
                      <a:lnTo>
                        <a:pt x="66892" y="102489"/>
                      </a:lnTo>
                      <a:lnTo>
                        <a:pt x="0" y="93250"/>
                      </a:lnTo>
                      <a:lnTo>
                        <a:pt x="23312" y="0"/>
                      </a:lnTo>
                      <a:close/>
                    </a:path>
                  </a:pathLst>
                </a:custGeom>
                <a:solidFill>
                  <a:srgbClr val="F2828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0" name="Google Shape;359;p30">
                  <a:extLst>
                    <a:ext uri="{FF2B5EF4-FFF2-40B4-BE49-F238E27FC236}">
                      <a16:creationId xmlns:a16="http://schemas.microsoft.com/office/drawing/2014/main" id="{A5DE4D7E-79CB-4F8D-9582-AFB15713426F}"/>
                    </a:ext>
                  </a:extLst>
                </p:cNvPr>
                <p:cNvSpPr/>
                <p:nvPr/>
              </p:nvSpPr>
              <p:spPr>
                <a:xfrm>
                  <a:off x="6079062" y="4341780"/>
                  <a:ext cx="68414" cy="1001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414" h="100107" extrusionOk="0">
                      <a:moveTo>
                        <a:pt x="45768" y="0"/>
                      </a:moveTo>
                      <a:lnTo>
                        <a:pt x="68415" y="92964"/>
                      </a:lnTo>
                      <a:lnTo>
                        <a:pt x="0" y="100108"/>
                      </a:lnTo>
                      <a:lnTo>
                        <a:pt x="3997" y="3905"/>
                      </a:lnTo>
                      <a:close/>
                    </a:path>
                  </a:pathLst>
                </a:custGeom>
                <a:solidFill>
                  <a:srgbClr val="F2828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131" name="Google Shape;360;p30">
                  <a:extLst>
                    <a:ext uri="{FF2B5EF4-FFF2-40B4-BE49-F238E27FC236}">
                      <a16:creationId xmlns:a16="http://schemas.microsoft.com/office/drawing/2014/main" id="{180EF2AC-3119-449B-9FCC-75B3838D79C2}"/>
                    </a:ext>
                  </a:extLst>
                </p:cNvPr>
                <p:cNvGrpSpPr/>
                <p:nvPr/>
              </p:nvGrpSpPr>
              <p:grpSpPr>
                <a:xfrm>
                  <a:off x="6014952" y="4678465"/>
                  <a:ext cx="343637" cy="512564"/>
                  <a:chOff x="6014952" y="4678465"/>
                  <a:chExt cx="343637" cy="512564"/>
                </a:xfrm>
              </p:grpSpPr>
              <p:sp>
                <p:nvSpPr>
                  <p:cNvPr id="151" name="Google Shape;361;p30">
                    <a:extLst>
                      <a:ext uri="{FF2B5EF4-FFF2-40B4-BE49-F238E27FC236}">
                        <a16:creationId xmlns:a16="http://schemas.microsoft.com/office/drawing/2014/main" id="{379FA102-9CE2-44EC-A2BD-BEFE1B316650}"/>
                      </a:ext>
                    </a:extLst>
                  </p:cNvPr>
                  <p:cNvSpPr/>
                  <p:nvPr/>
                </p:nvSpPr>
                <p:spPr>
                  <a:xfrm>
                    <a:off x="6093408" y="4678465"/>
                    <a:ext cx="119819" cy="4575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9819" h="457532" extrusionOk="0">
                        <a:moveTo>
                          <a:pt x="30281" y="4596"/>
                        </a:moveTo>
                        <a:cubicBezTo>
                          <a:pt x="38654" y="11835"/>
                          <a:pt x="45981" y="18884"/>
                          <a:pt x="53308" y="26409"/>
                        </a:cubicBezTo>
                        <a:cubicBezTo>
                          <a:pt x="60539" y="33838"/>
                          <a:pt x="67581" y="41458"/>
                          <a:pt x="74146" y="49459"/>
                        </a:cubicBezTo>
                        <a:cubicBezTo>
                          <a:pt x="87277" y="65461"/>
                          <a:pt x="99552" y="82415"/>
                          <a:pt x="108496" y="101846"/>
                        </a:cubicBezTo>
                        <a:cubicBezTo>
                          <a:pt x="110494" y="106800"/>
                          <a:pt x="112968" y="111562"/>
                          <a:pt x="114396" y="116896"/>
                        </a:cubicBezTo>
                        <a:lnTo>
                          <a:pt x="116870" y="124706"/>
                        </a:lnTo>
                        <a:lnTo>
                          <a:pt x="118487" y="132993"/>
                        </a:lnTo>
                        <a:lnTo>
                          <a:pt x="119248" y="137089"/>
                        </a:lnTo>
                        <a:cubicBezTo>
                          <a:pt x="119343" y="138518"/>
                          <a:pt x="119439" y="139946"/>
                          <a:pt x="119439" y="141375"/>
                        </a:cubicBezTo>
                        <a:lnTo>
                          <a:pt x="119819" y="149948"/>
                        </a:lnTo>
                        <a:cubicBezTo>
                          <a:pt x="119343" y="155472"/>
                          <a:pt x="119058" y="161187"/>
                          <a:pt x="118011" y="166521"/>
                        </a:cubicBezTo>
                        <a:cubicBezTo>
                          <a:pt x="114110" y="188143"/>
                          <a:pt x="106213" y="207860"/>
                          <a:pt x="98505" y="227100"/>
                        </a:cubicBezTo>
                        <a:cubicBezTo>
                          <a:pt x="90703" y="246436"/>
                          <a:pt x="82710" y="265296"/>
                          <a:pt x="76810" y="284536"/>
                        </a:cubicBezTo>
                        <a:cubicBezTo>
                          <a:pt x="70911" y="303681"/>
                          <a:pt x="67105" y="323398"/>
                          <a:pt x="70055" y="341877"/>
                        </a:cubicBezTo>
                        <a:cubicBezTo>
                          <a:pt x="71387" y="350925"/>
                          <a:pt x="74527" y="360736"/>
                          <a:pt x="77381" y="369975"/>
                        </a:cubicBezTo>
                        <a:cubicBezTo>
                          <a:pt x="80426" y="379310"/>
                          <a:pt x="83661" y="388644"/>
                          <a:pt x="87468" y="397693"/>
                        </a:cubicBezTo>
                        <a:cubicBezTo>
                          <a:pt x="91178" y="406837"/>
                          <a:pt x="95460" y="415600"/>
                          <a:pt x="99742" y="424649"/>
                        </a:cubicBezTo>
                        <a:cubicBezTo>
                          <a:pt x="104024" y="433602"/>
                          <a:pt x="107925" y="443699"/>
                          <a:pt x="108115" y="454462"/>
                        </a:cubicBezTo>
                        <a:cubicBezTo>
                          <a:pt x="108115" y="455986"/>
                          <a:pt x="106878" y="457320"/>
                          <a:pt x="105356" y="457510"/>
                        </a:cubicBezTo>
                        <a:cubicBezTo>
                          <a:pt x="103834" y="457701"/>
                          <a:pt x="102597" y="456653"/>
                          <a:pt x="102502" y="455224"/>
                        </a:cubicBezTo>
                        <a:cubicBezTo>
                          <a:pt x="101740" y="445604"/>
                          <a:pt x="97839" y="436936"/>
                          <a:pt x="92986" y="428268"/>
                        </a:cubicBezTo>
                        <a:cubicBezTo>
                          <a:pt x="88229" y="419696"/>
                          <a:pt x="83281" y="410933"/>
                          <a:pt x="78809" y="401884"/>
                        </a:cubicBezTo>
                        <a:cubicBezTo>
                          <a:pt x="74337" y="392835"/>
                          <a:pt x="70340" y="383596"/>
                          <a:pt x="66629" y="374166"/>
                        </a:cubicBezTo>
                        <a:cubicBezTo>
                          <a:pt x="63013" y="364641"/>
                          <a:pt x="59302" y="355688"/>
                          <a:pt x="57019" y="344925"/>
                        </a:cubicBezTo>
                        <a:cubicBezTo>
                          <a:pt x="52356" y="323874"/>
                          <a:pt x="55401" y="301871"/>
                          <a:pt x="60444" y="281393"/>
                        </a:cubicBezTo>
                        <a:cubicBezTo>
                          <a:pt x="65487" y="260819"/>
                          <a:pt x="72624" y="241007"/>
                          <a:pt x="79189" y="221480"/>
                        </a:cubicBezTo>
                        <a:cubicBezTo>
                          <a:pt x="85660" y="202145"/>
                          <a:pt x="91845" y="182904"/>
                          <a:pt x="94033" y="164521"/>
                        </a:cubicBezTo>
                        <a:cubicBezTo>
                          <a:pt x="94509" y="162235"/>
                          <a:pt x="94414" y="159949"/>
                          <a:pt x="94509" y="157758"/>
                        </a:cubicBezTo>
                        <a:cubicBezTo>
                          <a:pt x="94509" y="155568"/>
                          <a:pt x="94699" y="153281"/>
                          <a:pt x="94699" y="151091"/>
                        </a:cubicBezTo>
                        <a:lnTo>
                          <a:pt x="94033" y="144804"/>
                        </a:lnTo>
                        <a:lnTo>
                          <a:pt x="93747" y="141661"/>
                        </a:lnTo>
                        <a:lnTo>
                          <a:pt x="92891" y="138518"/>
                        </a:lnTo>
                        <a:lnTo>
                          <a:pt x="91274" y="132231"/>
                        </a:lnTo>
                        <a:lnTo>
                          <a:pt x="88895" y="126040"/>
                        </a:lnTo>
                        <a:cubicBezTo>
                          <a:pt x="87563" y="121849"/>
                          <a:pt x="85089" y="117944"/>
                          <a:pt x="83186" y="113848"/>
                        </a:cubicBezTo>
                        <a:cubicBezTo>
                          <a:pt x="74622" y="97846"/>
                          <a:pt x="62442" y="82987"/>
                          <a:pt x="49407" y="69080"/>
                        </a:cubicBezTo>
                        <a:cubicBezTo>
                          <a:pt x="42841" y="62127"/>
                          <a:pt x="35895" y="55364"/>
                          <a:pt x="28663" y="48887"/>
                        </a:cubicBezTo>
                        <a:cubicBezTo>
                          <a:pt x="21527" y="42411"/>
                          <a:pt x="13820" y="35934"/>
                          <a:pt x="6588" y="30409"/>
                        </a:cubicBezTo>
                        <a:lnTo>
                          <a:pt x="6303" y="30219"/>
                        </a:lnTo>
                        <a:cubicBezTo>
                          <a:pt x="-1214" y="24504"/>
                          <a:pt x="-2166" y="13836"/>
                          <a:pt x="4304" y="6501"/>
                        </a:cubicBezTo>
                        <a:cubicBezTo>
                          <a:pt x="10775" y="-833"/>
                          <a:pt x="22003" y="-2166"/>
                          <a:pt x="29520" y="3548"/>
                        </a:cubicBezTo>
                        <a:cubicBezTo>
                          <a:pt x="29710" y="4120"/>
                          <a:pt x="29996" y="4311"/>
                          <a:pt x="30281" y="4596"/>
                        </a:cubicBezTo>
                        <a:close/>
                      </a:path>
                    </a:pathLst>
                  </a:custGeom>
                  <a:solidFill>
                    <a:srgbClr val="C00000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2" name="Google Shape;362;p30">
                    <a:extLst>
                      <a:ext uri="{FF2B5EF4-FFF2-40B4-BE49-F238E27FC236}">
                        <a16:creationId xmlns:a16="http://schemas.microsoft.com/office/drawing/2014/main" id="{16AC6F25-87EC-4339-ABFA-DEB968978DBB}"/>
                      </a:ext>
                    </a:extLst>
                  </p:cNvPr>
                  <p:cNvSpPr/>
                  <p:nvPr/>
                </p:nvSpPr>
                <p:spPr>
                  <a:xfrm>
                    <a:off x="6026137" y="4808946"/>
                    <a:ext cx="183370" cy="2251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370" h="225111" extrusionOk="0">
                        <a:moveTo>
                          <a:pt x="179288" y="16133"/>
                        </a:moveTo>
                        <a:cubicBezTo>
                          <a:pt x="161209" y="29468"/>
                          <a:pt x="143415" y="44518"/>
                          <a:pt x="127525" y="60710"/>
                        </a:cubicBezTo>
                        <a:cubicBezTo>
                          <a:pt x="119627" y="68902"/>
                          <a:pt x="112110" y="77474"/>
                          <a:pt x="105735" y="86618"/>
                        </a:cubicBezTo>
                        <a:cubicBezTo>
                          <a:pt x="99455" y="95476"/>
                          <a:pt x="94412" y="106049"/>
                          <a:pt x="88322" y="116146"/>
                        </a:cubicBezTo>
                        <a:cubicBezTo>
                          <a:pt x="82327" y="126338"/>
                          <a:pt x="75952" y="136624"/>
                          <a:pt x="67484" y="145864"/>
                        </a:cubicBezTo>
                        <a:cubicBezTo>
                          <a:pt x="59015" y="155103"/>
                          <a:pt x="48643" y="162437"/>
                          <a:pt x="38177" y="168724"/>
                        </a:cubicBezTo>
                        <a:cubicBezTo>
                          <a:pt x="27900" y="174629"/>
                          <a:pt x="18956" y="182249"/>
                          <a:pt x="12676" y="191869"/>
                        </a:cubicBezTo>
                        <a:cubicBezTo>
                          <a:pt x="6396" y="201490"/>
                          <a:pt x="3066" y="212634"/>
                          <a:pt x="2590" y="223874"/>
                        </a:cubicBezTo>
                        <a:cubicBezTo>
                          <a:pt x="2590" y="224540"/>
                          <a:pt x="2019" y="225112"/>
                          <a:pt x="1258" y="225112"/>
                        </a:cubicBezTo>
                        <a:cubicBezTo>
                          <a:pt x="592" y="225112"/>
                          <a:pt x="116" y="224635"/>
                          <a:pt x="21" y="224064"/>
                        </a:cubicBezTo>
                        <a:cubicBezTo>
                          <a:pt x="-265" y="212634"/>
                          <a:pt x="2399" y="200632"/>
                          <a:pt x="8584" y="189965"/>
                        </a:cubicBezTo>
                        <a:cubicBezTo>
                          <a:pt x="14674" y="179297"/>
                          <a:pt x="24189" y="170248"/>
                          <a:pt x="34561" y="163580"/>
                        </a:cubicBezTo>
                        <a:cubicBezTo>
                          <a:pt x="44457" y="156913"/>
                          <a:pt x="53591" y="149674"/>
                          <a:pt x="60728" y="140911"/>
                        </a:cubicBezTo>
                        <a:cubicBezTo>
                          <a:pt x="67864" y="132148"/>
                          <a:pt x="73383" y="122242"/>
                          <a:pt x="78617" y="112050"/>
                        </a:cubicBezTo>
                        <a:cubicBezTo>
                          <a:pt x="81186" y="106907"/>
                          <a:pt x="83755" y="101763"/>
                          <a:pt x="86133" y="96619"/>
                        </a:cubicBezTo>
                        <a:cubicBezTo>
                          <a:pt x="87275" y="94048"/>
                          <a:pt x="88703" y="91381"/>
                          <a:pt x="90130" y="88618"/>
                        </a:cubicBezTo>
                        <a:cubicBezTo>
                          <a:pt x="91462" y="85856"/>
                          <a:pt x="92984" y="83284"/>
                          <a:pt x="94697" y="80713"/>
                        </a:cubicBezTo>
                        <a:cubicBezTo>
                          <a:pt x="101072" y="70426"/>
                          <a:pt x="108494" y="60901"/>
                          <a:pt x="116392" y="51852"/>
                        </a:cubicBezTo>
                        <a:cubicBezTo>
                          <a:pt x="132187" y="33850"/>
                          <a:pt x="149315" y="17657"/>
                          <a:pt x="167964" y="2322"/>
                        </a:cubicBezTo>
                        <a:cubicBezTo>
                          <a:pt x="172056" y="-1012"/>
                          <a:pt x="177955" y="-726"/>
                          <a:pt x="181286" y="2989"/>
                        </a:cubicBezTo>
                        <a:cubicBezTo>
                          <a:pt x="184521" y="6703"/>
                          <a:pt x="183950" y="12418"/>
                          <a:pt x="179858" y="15752"/>
                        </a:cubicBezTo>
                        <a:cubicBezTo>
                          <a:pt x="179763" y="15848"/>
                          <a:pt x="179573" y="15943"/>
                          <a:pt x="179478" y="16133"/>
                        </a:cubicBezTo>
                        <a:lnTo>
                          <a:pt x="179288" y="16133"/>
                        </a:lnTo>
                        <a:close/>
                      </a:path>
                    </a:pathLst>
                  </a:custGeom>
                  <a:solidFill>
                    <a:srgbClr val="C00000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3" name="Google Shape;363;p30">
                    <a:extLst>
                      <a:ext uri="{FF2B5EF4-FFF2-40B4-BE49-F238E27FC236}">
                        <a16:creationId xmlns:a16="http://schemas.microsoft.com/office/drawing/2014/main" id="{359A16A5-AACE-4A72-9B38-C541C98EC754}"/>
                      </a:ext>
                    </a:extLst>
                  </p:cNvPr>
                  <p:cNvSpPr/>
                  <p:nvPr/>
                </p:nvSpPr>
                <p:spPr>
                  <a:xfrm>
                    <a:off x="6014952" y="4890335"/>
                    <a:ext cx="115304" cy="893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4" h="89312" extrusionOk="0">
                        <a:moveTo>
                          <a:pt x="110069" y="10849"/>
                        </a:moveTo>
                        <a:cubicBezTo>
                          <a:pt x="98651" y="12849"/>
                          <a:pt x="87042" y="15516"/>
                          <a:pt x="75719" y="18945"/>
                        </a:cubicBezTo>
                        <a:cubicBezTo>
                          <a:pt x="64491" y="22374"/>
                          <a:pt x="52978" y="26279"/>
                          <a:pt x="43558" y="32566"/>
                        </a:cubicBezTo>
                        <a:cubicBezTo>
                          <a:pt x="38895" y="35709"/>
                          <a:pt x="34804" y="39900"/>
                          <a:pt x="30902" y="44281"/>
                        </a:cubicBezTo>
                        <a:cubicBezTo>
                          <a:pt x="27001" y="48663"/>
                          <a:pt x="23481" y="53425"/>
                          <a:pt x="20055" y="58283"/>
                        </a:cubicBezTo>
                        <a:cubicBezTo>
                          <a:pt x="13299" y="67999"/>
                          <a:pt x="7209" y="78286"/>
                          <a:pt x="1786" y="88763"/>
                        </a:cubicBezTo>
                        <a:cubicBezTo>
                          <a:pt x="1595" y="89240"/>
                          <a:pt x="1024" y="89430"/>
                          <a:pt x="549" y="89240"/>
                        </a:cubicBezTo>
                        <a:cubicBezTo>
                          <a:pt x="73" y="89049"/>
                          <a:pt x="-117" y="88573"/>
                          <a:pt x="73" y="88097"/>
                        </a:cubicBezTo>
                        <a:cubicBezTo>
                          <a:pt x="4830" y="77238"/>
                          <a:pt x="10254" y="66570"/>
                          <a:pt x="16439" y="56283"/>
                        </a:cubicBezTo>
                        <a:cubicBezTo>
                          <a:pt x="19484" y="51139"/>
                          <a:pt x="22910" y="46091"/>
                          <a:pt x="26620" y="41233"/>
                        </a:cubicBezTo>
                        <a:cubicBezTo>
                          <a:pt x="30332" y="36376"/>
                          <a:pt x="34423" y="31613"/>
                          <a:pt x="39656" y="27613"/>
                        </a:cubicBezTo>
                        <a:cubicBezTo>
                          <a:pt x="50028" y="19802"/>
                          <a:pt x="61732" y="15040"/>
                          <a:pt x="73245" y="10753"/>
                        </a:cubicBezTo>
                        <a:cubicBezTo>
                          <a:pt x="84854" y="6562"/>
                          <a:pt x="96462" y="3133"/>
                          <a:pt x="108451" y="181"/>
                        </a:cubicBezTo>
                        <a:cubicBezTo>
                          <a:pt x="111591" y="-581"/>
                          <a:pt x="114541" y="1133"/>
                          <a:pt x="115207" y="4086"/>
                        </a:cubicBezTo>
                        <a:cubicBezTo>
                          <a:pt x="115778" y="7039"/>
                          <a:pt x="113780" y="9991"/>
                          <a:pt x="110640" y="10753"/>
                        </a:cubicBezTo>
                        <a:cubicBezTo>
                          <a:pt x="110545" y="10753"/>
                          <a:pt x="110354" y="10849"/>
                          <a:pt x="110259" y="10849"/>
                        </a:cubicBezTo>
                        <a:lnTo>
                          <a:pt x="110069" y="10849"/>
                        </a:lnTo>
                        <a:close/>
                      </a:path>
                    </a:pathLst>
                  </a:custGeom>
                  <a:solidFill>
                    <a:srgbClr val="C00000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4" name="Google Shape;364;p30">
                    <a:extLst>
                      <a:ext uri="{FF2B5EF4-FFF2-40B4-BE49-F238E27FC236}">
                        <a16:creationId xmlns:a16="http://schemas.microsoft.com/office/drawing/2014/main" id="{70C9BD11-253E-46B2-9747-FFBD0BBBA3EC}"/>
                      </a:ext>
                    </a:extLst>
                  </p:cNvPr>
                  <p:cNvSpPr/>
                  <p:nvPr/>
                </p:nvSpPr>
                <p:spPr>
                  <a:xfrm>
                    <a:off x="6185263" y="4796012"/>
                    <a:ext cx="160430" cy="2168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430" h="216827" extrusionOk="0">
                        <a:moveTo>
                          <a:pt x="158418" y="215661"/>
                        </a:moveTo>
                        <a:cubicBezTo>
                          <a:pt x="155373" y="205946"/>
                          <a:pt x="150901" y="195754"/>
                          <a:pt x="146809" y="185943"/>
                        </a:cubicBezTo>
                        <a:cubicBezTo>
                          <a:pt x="142527" y="176132"/>
                          <a:pt x="138150" y="166322"/>
                          <a:pt x="133393" y="156701"/>
                        </a:cubicBezTo>
                        <a:cubicBezTo>
                          <a:pt x="124068" y="137461"/>
                          <a:pt x="113886" y="118601"/>
                          <a:pt x="102278" y="100885"/>
                        </a:cubicBezTo>
                        <a:cubicBezTo>
                          <a:pt x="96473" y="92026"/>
                          <a:pt x="90289" y="83454"/>
                          <a:pt x="83438" y="75739"/>
                        </a:cubicBezTo>
                        <a:cubicBezTo>
                          <a:pt x="76492" y="68119"/>
                          <a:pt x="68784" y="60784"/>
                          <a:pt x="60696" y="54117"/>
                        </a:cubicBezTo>
                        <a:cubicBezTo>
                          <a:pt x="52513" y="47450"/>
                          <a:pt x="43854" y="41258"/>
                          <a:pt x="34815" y="35734"/>
                        </a:cubicBezTo>
                        <a:cubicBezTo>
                          <a:pt x="25871" y="30305"/>
                          <a:pt x="16070" y="24971"/>
                          <a:pt x="6935" y="21351"/>
                        </a:cubicBezTo>
                        <a:lnTo>
                          <a:pt x="6555" y="21160"/>
                        </a:lnTo>
                        <a:cubicBezTo>
                          <a:pt x="846" y="18875"/>
                          <a:pt x="-1629" y="12398"/>
                          <a:pt x="1131" y="6778"/>
                        </a:cubicBezTo>
                        <a:cubicBezTo>
                          <a:pt x="3890" y="1158"/>
                          <a:pt x="10741" y="-1509"/>
                          <a:pt x="16546" y="872"/>
                        </a:cubicBezTo>
                        <a:cubicBezTo>
                          <a:pt x="16831" y="967"/>
                          <a:pt x="17116" y="1063"/>
                          <a:pt x="17307" y="1253"/>
                        </a:cubicBezTo>
                        <a:cubicBezTo>
                          <a:pt x="28440" y="6873"/>
                          <a:pt x="37669" y="12969"/>
                          <a:pt x="47089" y="19732"/>
                        </a:cubicBezTo>
                        <a:cubicBezTo>
                          <a:pt x="56319" y="26399"/>
                          <a:pt x="64978" y="33733"/>
                          <a:pt x="73066" y="41544"/>
                        </a:cubicBezTo>
                        <a:cubicBezTo>
                          <a:pt x="81154" y="49355"/>
                          <a:pt x="88576" y="57641"/>
                          <a:pt x="95427" y="66595"/>
                        </a:cubicBezTo>
                        <a:cubicBezTo>
                          <a:pt x="102087" y="75643"/>
                          <a:pt x="107797" y="85073"/>
                          <a:pt x="113125" y="94598"/>
                        </a:cubicBezTo>
                        <a:cubicBezTo>
                          <a:pt x="123497" y="113839"/>
                          <a:pt x="132156" y="133651"/>
                          <a:pt x="140053" y="153844"/>
                        </a:cubicBezTo>
                        <a:cubicBezTo>
                          <a:pt x="143955" y="163940"/>
                          <a:pt x="147665" y="174037"/>
                          <a:pt x="151091" y="184324"/>
                        </a:cubicBezTo>
                        <a:cubicBezTo>
                          <a:pt x="152804" y="189467"/>
                          <a:pt x="154516" y="194611"/>
                          <a:pt x="156134" y="199754"/>
                        </a:cubicBezTo>
                        <a:cubicBezTo>
                          <a:pt x="157657" y="205088"/>
                          <a:pt x="159369" y="209851"/>
                          <a:pt x="160416" y="215661"/>
                        </a:cubicBezTo>
                        <a:cubicBezTo>
                          <a:pt x="160511" y="216137"/>
                          <a:pt x="160130" y="216709"/>
                          <a:pt x="159655" y="216804"/>
                        </a:cubicBezTo>
                        <a:cubicBezTo>
                          <a:pt x="159179" y="216899"/>
                          <a:pt x="158703" y="216709"/>
                          <a:pt x="158608" y="216233"/>
                        </a:cubicBezTo>
                        <a:lnTo>
                          <a:pt x="158418" y="215661"/>
                        </a:lnTo>
                        <a:close/>
                      </a:path>
                    </a:pathLst>
                  </a:custGeom>
                  <a:solidFill>
                    <a:srgbClr val="C00000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5" name="Google Shape;365;p30">
                    <a:extLst>
                      <a:ext uri="{FF2B5EF4-FFF2-40B4-BE49-F238E27FC236}">
                        <a16:creationId xmlns:a16="http://schemas.microsoft.com/office/drawing/2014/main" id="{96552433-51A1-4065-8E89-C01CC403F949}"/>
                      </a:ext>
                    </a:extLst>
                  </p:cNvPr>
                  <p:cNvSpPr/>
                  <p:nvPr/>
                </p:nvSpPr>
                <p:spPr>
                  <a:xfrm>
                    <a:off x="6178792" y="4876916"/>
                    <a:ext cx="128845" cy="3141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845" h="314113" extrusionOk="0">
                        <a:moveTo>
                          <a:pt x="13978" y="1217"/>
                        </a:moveTo>
                        <a:cubicBezTo>
                          <a:pt x="18164" y="3599"/>
                          <a:pt x="20924" y="5599"/>
                          <a:pt x="24159" y="7980"/>
                        </a:cubicBezTo>
                        <a:cubicBezTo>
                          <a:pt x="27204" y="10361"/>
                          <a:pt x="30058" y="12743"/>
                          <a:pt x="32818" y="15219"/>
                        </a:cubicBezTo>
                        <a:cubicBezTo>
                          <a:pt x="38337" y="20172"/>
                          <a:pt x="43380" y="25601"/>
                          <a:pt x="48232" y="31030"/>
                        </a:cubicBezTo>
                        <a:cubicBezTo>
                          <a:pt x="57748" y="42079"/>
                          <a:pt x="66026" y="53891"/>
                          <a:pt x="73353" y="66178"/>
                        </a:cubicBezTo>
                        <a:cubicBezTo>
                          <a:pt x="77064" y="72274"/>
                          <a:pt x="80394" y="78560"/>
                          <a:pt x="83820" y="84942"/>
                        </a:cubicBezTo>
                        <a:cubicBezTo>
                          <a:pt x="87150" y="91419"/>
                          <a:pt x="90004" y="98086"/>
                          <a:pt x="92383" y="104945"/>
                        </a:cubicBezTo>
                        <a:cubicBezTo>
                          <a:pt x="97141" y="118565"/>
                          <a:pt x="100471" y="132281"/>
                          <a:pt x="104753" y="145426"/>
                        </a:cubicBezTo>
                        <a:cubicBezTo>
                          <a:pt x="109035" y="158666"/>
                          <a:pt x="114078" y="171524"/>
                          <a:pt x="119692" y="184383"/>
                        </a:cubicBezTo>
                        <a:cubicBezTo>
                          <a:pt x="125401" y="197623"/>
                          <a:pt x="128636" y="212005"/>
                          <a:pt x="128826" y="226769"/>
                        </a:cubicBezTo>
                        <a:cubicBezTo>
                          <a:pt x="129112" y="241533"/>
                          <a:pt x="126162" y="256202"/>
                          <a:pt x="122356" y="270489"/>
                        </a:cubicBezTo>
                        <a:cubicBezTo>
                          <a:pt x="118550" y="284777"/>
                          <a:pt x="113888" y="298874"/>
                          <a:pt x="112555" y="313256"/>
                        </a:cubicBezTo>
                        <a:cubicBezTo>
                          <a:pt x="112555" y="313733"/>
                          <a:pt x="112175" y="314113"/>
                          <a:pt x="111699" y="314113"/>
                        </a:cubicBezTo>
                        <a:cubicBezTo>
                          <a:pt x="111223" y="314113"/>
                          <a:pt x="110938" y="313733"/>
                          <a:pt x="110938" y="313352"/>
                        </a:cubicBezTo>
                        <a:cubicBezTo>
                          <a:pt x="111604" y="298683"/>
                          <a:pt x="115695" y="284205"/>
                          <a:pt x="118740" y="269918"/>
                        </a:cubicBezTo>
                        <a:cubicBezTo>
                          <a:pt x="121785" y="255725"/>
                          <a:pt x="124069" y="241343"/>
                          <a:pt x="123117" y="227436"/>
                        </a:cubicBezTo>
                        <a:cubicBezTo>
                          <a:pt x="122261" y="213529"/>
                          <a:pt x="118645" y="200195"/>
                          <a:pt x="112555" y="187907"/>
                        </a:cubicBezTo>
                        <a:cubicBezTo>
                          <a:pt x="106371" y="175334"/>
                          <a:pt x="100471" y="162380"/>
                          <a:pt x="95428" y="149141"/>
                        </a:cubicBezTo>
                        <a:cubicBezTo>
                          <a:pt x="90385" y="135901"/>
                          <a:pt x="86293" y="122280"/>
                          <a:pt x="81155" y="109612"/>
                        </a:cubicBezTo>
                        <a:cubicBezTo>
                          <a:pt x="78586" y="103325"/>
                          <a:pt x="75636" y="97229"/>
                          <a:pt x="72211" y="91324"/>
                        </a:cubicBezTo>
                        <a:cubicBezTo>
                          <a:pt x="68690" y="85418"/>
                          <a:pt x="65169" y="79513"/>
                          <a:pt x="61268" y="73893"/>
                        </a:cubicBezTo>
                        <a:cubicBezTo>
                          <a:pt x="53561" y="62463"/>
                          <a:pt x="45092" y="51604"/>
                          <a:pt x="35767" y="41794"/>
                        </a:cubicBezTo>
                        <a:cubicBezTo>
                          <a:pt x="31010" y="36936"/>
                          <a:pt x="26157" y="32174"/>
                          <a:pt x="20924" y="27887"/>
                        </a:cubicBezTo>
                        <a:cubicBezTo>
                          <a:pt x="18355" y="25792"/>
                          <a:pt x="15595" y="23696"/>
                          <a:pt x="12931" y="21791"/>
                        </a:cubicBezTo>
                        <a:cubicBezTo>
                          <a:pt x="10267" y="19981"/>
                          <a:pt x="7127" y="17981"/>
                          <a:pt x="5033" y="16934"/>
                        </a:cubicBezTo>
                        <a:lnTo>
                          <a:pt x="4653" y="16743"/>
                        </a:lnTo>
                        <a:cubicBezTo>
                          <a:pt x="276" y="14647"/>
                          <a:pt x="-1342" y="9313"/>
                          <a:pt x="1227" y="4932"/>
                        </a:cubicBezTo>
                        <a:cubicBezTo>
                          <a:pt x="3701" y="551"/>
                          <a:pt x="9315" y="-1259"/>
                          <a:pt x="13787" y="931"/>
                        </a:cubicBezTo>
                        <a:cubicBezTo>
                          <a:pt x="13787" y="1122"/>
                          <a:pt x="13883" y="1122"/>
                          <a:pt x="13978" y="1217"/>
                        </a:cubicBezTo>
                        <a:close/>
                      </a:path>
                    </a:pathLst>
                  </a:custGeom>
                  <a:solidFill>
                    <a:srgbClr val="C00000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6" name="Google Shape;366;p30">
                    <a:extLst>
                      <a:ext uri="{FF2B5EF4-FFF2-40B4-BE49-F238E27FC236}">
                        <a16:creationId xmlns:a16="http://schemas.microsoft.com/office/drawing/2014/main" id="{366CB010-EFF6-406A-99F6-46C05D90B472}"/>
                      </a:ext>
                    </a:extLst>
                  </p:cNvPr>
                  <p:cNvSpPr/>
                  <p:nvPr/>
                </p:nvSpPr>
                <p:spPr>
                  <a:xfrm>
                    <a:off x="6251511" y="5135479"/>
                    <a:ext cx="51452" cy="427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52" h="42754" extrusionOk="0">
                        <a:moveTo>
                          <a:pt x="50493" y="3544"/>
                        </a:moveTo>
                        <a:cubicBezTo>
                          <a:pt x="41549" y="9069"/>
                          <a:pt x="32795" y="14974"/>
                          <a:pt x="24326" y="21356"/>
                        </a:cubicBezTo>
                        <a:cubicBezTo>
                          <a:pt x="15858" y="27738"/>
                          <a:pt x="7484" y="34500"/>
                          <a:pt x="729" y="42597"/>
                        </a:cubicBezTo>
                        <a:cubicBezTo>
                          <a:pt x="633" y="42787"/>
                          <a:pt x="348" y="42787"/>
                          <a:pt x="158" y="42692"/>
                        </a:cubicBezTo>
                        <a:cubicBezTo>
                          <a:pt x="-33" y="42597"/>
                          <a:pt x="-33" y="42311"/>
                          <a:pt x="63" y="42216"/>
                        </a:cubicBezTo>
                        <a:cubicBezTo>
                          <a:pt x="6533" y="33643"/>
                          <a:pt x="14621" y="26499"/>
                          <a:pt x="22804" y="19641"/>
                        </a:cubicBezTo>
                        <a:cubicBezTo>
                          <a:pt x="31082" y="12783"/>
                          <a:pt x="39551" y="6497"/>
                          <a:pt x="48400" y="401"/>
                        </a:cubicBezTo>
                        <a:cubicBezTo>
                          <a:pt x="49351" y="-266"/>
                          <a:pt x="50588" y="-75"/>
                          <a:pt x="51159" y="782"/>
                        </a:cubicBezTo>
                        <a:cubicBezTo>
                          <a:pt x="51730" y="1639"/>
                          <a:pt x="51445" y="2877"/>
                          <a:pt x="50493" y="3544"/>
                        </a:cubicBezTo>
                        <a:cubicBezTo>
                          <a:pt x="50684" y="3449"/>
                          <a:pt x="50588" y="3544"/>
                          <a:pt x="50493" y="3544"/>
                        </a:cubicBezTo>
                        <a:lnTo>
                          <a:pt x="50493" y="3544"/>
                        </a:lnTo>
                        <a:close/>
                      </a:path>
                    </a:pathLst>
                  </a:custGeom>
                  <a:solidFill>
                    <a:srgbClr val="C00000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7" name="Google Shape;367;p30">
                    <a:extLst>
                      <a:ext uri="{FF2B5EF4-FFF2-40B4-BE49-F238E27FC236}">
                        <a16:creationId xmlns:a16="http://schemas.microsoft.com/office/drawing/2014/main" id="{E3815273-2E5E-4510-A4B0-BE5F2B0E742B}"/>
                      </a:ext>
                    </a:extLst>
                  </p:cNvPr>
                  <p:cNvSpPr/>
                  <p:nvPr/>
                </p:nvSpPr>
                <p:spPr>
                  <a:xfrm>
                    <a:off x="6274466" y="4869798"/>
                    <a:ext cx="84123" cy="554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123" h="55418" extrusionOk="0">
                        <a:moveTo>
                          <a:pt x="82441" y="55103"/>
                        </a:moveTo>
                        <a:cubicBezTo>
                          <a:pt x="77493" y="49483"/>
                          <a:pt x="71784" y="44340"/>
                          <a:pt x="65789" y="39577"/>
                        </a:cubicBezTo>
                        <a:cubicBezTo>
                          <a:pt x="59795" y="34815"/>
                          <a:pt x="53515" y="30528"/>
                          <a:pt x="46854" y="26814"/>
                        </a:cubicBezTo>
                        <a:cubicBezTo>
                          <a:pt x="40193" y="23004"/>
                          <a:pt x="33342" y="19670"/>
                          <a:pt x="26111" y="17003"/>
                        </a:cubicBezTo>
                        <a:cubicBezTo>
                          <a:pt x="18974" y="14145"/>
                          <a:pt x="11552" y="12145"/>
                          <a:pt x="4035" y="10431"/>
                        </a:cubicBezTo>
                        <a:lnTo>
                          <a:pt x="3845" y="10335"/>
                        </a:lnTo>
                        <a:cubicBezTo>
                          <a:pt x="990" y="9669"/>
                          <a:pt x="-627" y="6811"/>
                          <a:pt x="229" y="4049"/>
                        </a:cubicBezTo>
                        <a:cubicBezTo>
                          <a:pt x="1086" y="1192"/>
                          <a:pt x="4130" y="-523"/>
                          <a:pt x="6985" y="144"/>
                        </a:cubicBezTo>
                        <a:cubicBezTo>
                          <a:pt x="7175" y="144"/>
                          <a:pt x="7270" y="239"/>
                          <a:pt x="7461" y="239"/>
                        </a:cubicBezTo>
                        <a:cubicBezTo>
                          <a:pt x="15263" y="2811"/>
                          <a:pt x="22971" y="5668"/>
                          <a:pt x="30107" y="9383"/>
                        </a:cubicBezTo>
                        <a:cubicBezTo>
                          <a:pt x="37339" y="12907"/>
                          <a:pt x="44190" y="17098"/>
                          <a:pt x="50565" y="21670"/>
                        </a:cubicBezTo>
                        <a:cubicBezTo>
                          <a:pt x="57035" y="26242"/>
                          <a:pt x="63030" y="31195"/>
                          <a:pt x="68644" y="36624"/>
                        </a:cubicBezTo>
                        <a:cubicBezTo>
                          <a:pt x="74258" y="42054"/>
                          <a:pt x="79491" y="47673"/>
                          <a:pt x="83963" y="54055"/>
                        </a:cubicBezTo>
                        <a:cubicBezTo>
                          <a:pt x="84249" y="54436"/>
                          <a:pt x="84154" y="55008"/>
                          <a:pt x="83678" y="55293"/>
                        </a:cubicBezTo>
                        <a:cubicBezTo>
                          <a:pt x="83297" y="55484"/>
                          <a:pt x="82726" y="55484"/>
                          <a:pt x="82441" y="55103"/>
                        </a:cubicBezTo>
                        <a:lnTo>
                          <a:pt x="82441" y="55103"/>
                        </a:lnTo>
                        <a:close/>
                      </a:path>
                    </a:pathLst>
                  </a:custGeom>
                  <a:solidFill>
                    <a:srgbClr val="C00000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8" name="Google Shape;368;p30">
                    <a:extLst>
                      <a:ext uri="{FF2B5EF4-FFF2-40B4-BE49-F238E27FC236}">
                        <a16:creationId xmlns:a16="http://schemas.microsoft.com/office/drawing/2014/main" id="{19FEF622-E47C-4C3B-BE91-D2070F6A5DBB}"/>
                      </a:ext>
                    </a:extLst>
                  </p:cNvPr>
                  <p:cNvSpPr/>
                  <p:nvPr/>
                </p:nvSpPr>
                <p:spPr>
                  <a:xfrm>
                    <a:off x="6310618" y="4949629"/>
                    <a:ext cx="14402" cy="551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02" h="55186" extrusionOk="0">
                        <a:moveTo>
                          <a:pt x="1187" y="54425"/>
                        </a:moveTo>
                        <a:cubicBezTo>
                          <a:pt x="-336" y="46043"/>
                          <a:pt x="-241" y="37470"/>
                          <a:pt x="616" y="28803"/>
                        </a:cubicBezTo>
                        <a:cubicBezTo>
                          <a:pt x="1567" y="20230"/>
                          <a:pt x="3375" y="11562"/>
                          <a:pt x="6135" y="3085"/>
                        </a:cubicBezTo>
                        <a:cubicBezTo>
                          <a:pt x="6896" y="894"/>
                          <a:pt x="9275" y="-439"/>
                          <a:pt x="11463" y="132"/>
                        </a:cubicBezTo>
                        <a:cubicBezTo>
                          <a:pt x="13651" y="704"/>
                          <a:pt x="14888" y="2895"/>
                          <a:pt x="14222" y="5181"/>
                        </a:cubicBezTo>
                        <a:cubicBezTo>
                          <a:pt x="14127" y="5371"/>
                          <a:pt x="14127" y="5562"/>
                          <a:pt x="14032" y="5657"/>
                        </a:cubicBezTo>
                        <a:cubicBezTo>
                          <a:pt x="10512" y="13182"/>
                          <a:pt x="7657" y="21183"/>
                          <a:pt x="5754" y="29279"/>
                        </a:cubicBezTo>
                        <a:cubicBezTo>
                          <a:pt x="3851" y="37375"/>
                          <a:pt x="2709" y="45852"/>
                          <a:pt x="3090" y="54044"/>
                        </a:cubicBezTo>
                        <a:lnTo>
                          <a:pt x="3090" y="54139"/>
                        </a:lnTo>
                        <a:cubicBezTo>
                          <a:pt x="3090" y="54615"/>
                          <a:pt x="2709" y="55092"/>
                          <a:pt x="2233" y="55187"/>
                        </a:cubicBezTo>
                        <a:cubicBezTo>
                          <a:pt x="1662" y="55187"/>
                          <a:pt x="1282" y="54901"/>
                          <a:pt x="1187" y="54425"/>
                        </a:cubicBezTo>
                        <a:close/>
                      </a:path>
                    </a:pathLst>
                  </a:custGeom>
                  <a:solidFill>
                    <a:srgbClr val="C00000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9" name="Google Shape;369;p30">
                    <a:extLst>
                      <a:ext uri="{FF2B5EF4-FFF2-40B4-BE49-F238E27FC236}">
                        <a16:creationId xmlns:a16="http://schemas.microsoft.com/office/drawing/2014/main" id="{80487A32-C661-4199-8C51-90317DD2AAC6}"/>
                      </a:ext>
                    </a:extLst>
                  </p:cNvPr>
                  <p:cNvSpPr/>
                  <p:nvPr/>
                </p:nvSpPr>
                <p:spPr>
                  <a:xfrm>
                    <a:off x="6111700" y="5026011"/>
                    <a:ext cx="52425" cy="1230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425" h="123012" extrusionOk="0">
                        <a:moveTo>
                          <a:pt x="51573" y="7856"/>
                        </a:moveTo>
                        <a:cubicBezTo>
                          <a:pt x="45673" y="16333"/>
                          <a:pt x="40059" y="25477"/>
                          <a:pt x="34826" y="34526"/>
                        </a:cubicBezTo>
                        <a:cubicBezTo>
                          <a:pt x="29593" y="43670"/>
                          <a:pt x="24740" y="53099"/>
                          <a:pt x="20267" y="62624"/>
                        </a:cubicBezTo>
                        <a:cubicBezTo>
                          <a:pt x="15891" y="72245"/>
                          <a:pt x="11989" y="82056"/>
                          <a:pt x="8659" y="91962"/>
                        </a:cubicBezTo>
                        <a:cubicBezTo>
                          <a:pt x="5424" y="101963"/>
                          <a:pt x="3045" y="112155"/>
                          <a:pt x="1522" y="122346"/>
                        </a:cubicBezTo>
                        <a:cubicBezTo>
                          <a:pt x="1522" y="122727"/>
                          <a:pt x="1142" y="123013"/>
                          <a:pt x="666" y="123013"/>
                        </a:cubicBezTo>
                        <a:cubicBezTo>
                          <a:pt x="285" y="123013"/>
                          <a:pt x="0" y="122727"/>
                          <a:pt x="0" y="122346"/>
                        </a:cubicBezTo>
                        <a:cubicBezTo>
                          <a:pt x="761" y="111964"/>
                          <a:pt x="2379" y="101582"/>
                          <a:pt x="4948" y="91295"/>
                        </a:cubicBezTo>
                        <a:cubicBezTo>
                          <a:pt x="7612" y="81008"/>
                          <a:pt x="10752" y="70911"/>
                          <a:pt x="14558" y="60910"/>
                        </a:cubicBezTo>
                        <a:cubicBezTo>
                          <a:pt x="18364" y="50909"/>
                          <a:pt x="22646" y="41098"/>
                          <a:pt x="27309" y="31382"/>
                        </a:cubicBezTo>
                        <a:cubicBezTo>
                          <a:pt x="31971" y="21667"/>
                          <a:pt x="36919" y="12237"/>
                          <a:pt x="42628" y="2807"/>
                        </a:cubicBezTo>
                        <a:cubicBezTo>
                          <a:pt x="44151" y="331"/>
                          <a:pt x="47386" y="-717"/>
                          <a:pt x="49860" y="522"/>
                        </a:cubicBezTo>
                        <a:cubicBezTo>
                          <a:pt x="52334" y="1760"/>
                          <a:pt x="53190" y="4808"/>
                          <a:pt x="51668" y="7284"/>
                        </a:cubicBezTo>
                        <a:cubicBezTo>
                          <a:pt x="51573" y="7380"/>
                          <a:pt x="51573" y="7475"/>
                          <a:pt x="51477" y="7570"/>
                        </a:cubicBezTo>
                        <a:lnTo>
                          <a:pt x="51573" y="7856"/>
                        </a:lnTo>
                        <a:close/>
                      </a:path>
                    </a:pathLst>
                  </a:custGeom>
                  <a:solidFill>
                    <a:srgbClr val="C00000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32" name="Google Shape;370;p30">
                  <a:extLst>
                    <a:ext uri="{FF2B5EF4-FFF2-40B4-BE49-F238E27FC236}">
                      <a16:creationId xmlns:a16="http://schemas.microsoft.com/office/drawing/2014/main" id="{C64690DF-C6CC-4502-A486-95A14AC9535C}"/>
                    </a:ext>
                  </a:extLst>
                </p:cNvPr>
                <p:cNvGrpSpPr/>
                <p:nvPr/>
              </p:nvGrpSpPr>
              <p:grpSpPr>
                <a:xfrm>
                  <a:off x="6057200" y="4678465"/>
                  <a:ext cx="343542" cy="512564"/>
                  <a:chOff x="6057200" y="4678465"/>
                  <a:chExt cx="343542" cy="512564"/>
                </a:xfrm>
              </p:grpSpPr>
              <p:sp>
                <p:nvSpPr>
                  <p:cNvPr id="142" name="Google Shape;371;p30">
                    <a:extLst>
                      <a:ext uri="{FF2B5EF4-FFF2-40B4-BE49-F238E27FC236}">
                        <a16:creationId xmlns:a16="http://schemas.microsoft.com/office/drawing/2014/main" id="{5A082D8C-E191-41E9-A7A0-8B035E93662F}"/>
                      </a:ext>
                    </a:extLst>
                  </p:cNvPr>
                  <p:cNvSpPr/>
                  <p:nvPr/>
                </p:nvSpPr>
                <p:spPr>
                  <a:xfrm>
                    <a:off x="6135560" y="4678465"/>
                    <a:ext cx="119819" cy="4575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9819" h="457532" extrusionOk="0">
                        <a:moveTo>
                          <a:pt x="30281" y="4596"/>
                        </a:moveTo>
                        <a:cubicBezTo>
                          <a:pt x="38654" y="11835"/>
                          <a:pt x="45981" y="18884"/>
                          <a:pt x="53308" y="26409"/>
                        </a:cubicBezTo>
                        <a:cubicBezTo>
                          <a:pt x="60539" y="33838"/>
                          <a:pt x="67581" y="41458"/>
                          <a:pt x="74146" y="49459"/>
                        </a:cubicBezTo>
                        <a:cubicBezTo>
                          <a:pt x="87277" y="65461"/>
                          <a:pt x="99552" y="82415"/>
                          <a:pt x="108496" y="101846"/>
                        </a:cubicBezTo>
                        <a:cubicBezTo>
                          <a:pt x="110494" y="106800"/>
                          <a:pt x="112968" y="111562"/>
                          <a:pt x="114396" y="116896"/>
                        </a:cubicBezTo>
                        <a:lnTo>
                          <a:pt x="116870" y="124706"/>
                        </a:lnTo>
                        <a:lnTo>
                          <a:pt x="118487" y="132993"/>
                        </a:lnTo>
                        <a:lnTo>
                          <a:pt x="119248" y="137089"/>
                        </a:lnTo>
                        <a:cubicBezTo>
                          <a:pt x="119344" y="138518"/>
                          <a:pt x="119439" y="139946"/>
                          <a:pt x="119439" y="141375"/>
                        </a:cubicBezTo>
                        <a:lnTo>
                          <a:pt x="119819" y="149948"/>
                        </a:lnTo>
                        <a:cubicBezTo>
                          <a:pt x="119344" y="155472"/>
                          <a:pt x="119058" y="161187"/>
                          <a:pt x="118011" y="166521"/>
                        </a:cubicBezTo>
                        <a:cubicBezTo>
                          <a:pt x="114110" y="188143"/>
                          <a:pt x="106213" y="207860"/>
                          <a:pt x="98505" y="227100"/>
                        </a:cubicBezTo>
                        <a:cubicBezTo>
                          <a:pt x="90703" y="246436"/>
                          <a:pt x="82710" y="265296"/>
                          <a:pt x="76811" y="284536"/>
                        </a:cubicBezTo>
                        <a:cubicBezTo>
                          <a:pt x="70911" y="303681"/>
                          <a:pt x="67105" y="323398"/>
                          <a:pt x="70055" y="341877"/>
                        </a:cubicBezTo>
                        <a:cubicBezTo>
                          <a:pt x="71387" y="350925"/>
                          <a:pt x="74527" y="360736"/>
                          <a:pt x="77381" y="369975"/>
                        </a:cubicBezTo>
                        <a:cubicBezTo>
                          <a:pt x="80426" y="379310"/>
                          <a:pt x="83662" y="388644"/>
                          <a:pt x="87468" y="397693"/>
                        </a:cubicBezTo>
                        <a:cubicBezTo>
                          <a:pt x="91178" y="406837"/>
                          <a:pt x="95460" y="415600"/>
                          <a:pt x="99742" y="424649"/>
                        </a:cubicBezTo>
                        <a:cubicBezTo>
                          <a:pt x="104024" y="433602"/>
                          <a:pt x="107925" y="443699"/>
                          <a:pt x="108115" y="454462"/>
                        </a:cubicBezTo>
                        <a:cubicBezTo>
                          <a:pt x="108115" y="455986"/>
                          <a:pt x="106879" y="457320"/>
                          <a:pt x="105356" y="457510"/>
                        </a:cubicBezTo>
                        <a:cubicBezTo>
                          <a:pt x="103834" y="457701"/>
                          <a:pt x="102597" y="456653"/>
                          <a:pt x="102502" y="455224"/>
                        </a:cubicBezTo>
                        <a:cubicBezTo>
                          <a:pt x="101740" y="445604"/>
                          <a:pt x="97839" y="436936"/>
                          <a:pt x="92986" y="428268"/>
                        </a:cubicBezTo>
                        <a:cubicBezTo>
                          <a:pt x="88229" y="419696"/>
                          <a:pt x="83281" y="410933"/>
                          <a:pt x="78809" y="401884"/>
                        </a:cubicBezTo>
                        <a:cubicBezTo>
                          <a:pt x="74337" y="392835"/>
                          <a:pt x="70340" y="383596"/>
                          <a:pt x="66629" y="374166"/>
                        </a:cubicBezTo>
                        <a:cubicBezTo>
                          <a:pt x="63013" y="364641"/>
                          <a:pt x="59303" y="355688"/>
                          <a:pt x="57019" y="344925"/>
                        </a:cubicBezTo>
                        <a:cubicBezTo>
                          <a:pt x="52356" y="323874"/>
                          <a:pt x="55401" y="301871"/>
                          <a:pt x="60444" y="281393"/>
                        </a:cubicBezTo>
                        <a:cubicBezTo>
                          <a:pt x="65487" y="260819"/>
                          <a:pt x="72624" y="241007"/>
                          <a:pt x="79189" y="221480"/>
                        </a:cubicBezTo>
                        <a:cubicBezTo>
                          <a:pt x="85660" y="202145"/>
                          <a:pt x="91845" y="182904"/>
                          <a:pt x="94033" y="164521"/>
                        </a:cubicBezTo>
                        <a:cubicBezTo>
                          <a:pt x="94509" y="162235"/>
                          <a:pt x="94414" y="159949"/>
                          <a:pt x="94509" y="157758"/>
                        </a:cubicBezTo>
                        <a:cubicBezTo>
                          <a:pt x="94509" y="155568"/>
                          <a:pt x="94699" y="153281"/>
                          <a:pt x="94699" y="151091"/>
                        </a:cubicBezTo>
                        <a:lnTo>
                          <a:pt x="94033" y="144804"/>
                        </a:lnTo>
                        <a:lnTo>
                          <a:pt x="93748" y="141661"/>
                        </a:lnTo>
                        <a:lnTo>
                          <a:pt x="92891" y="138518"/>
                        </a:lnTo>
                        <a:lnTo>
                          <a:pt x="91274" y="132231"/>
                        </a:lnTo>
                        <a:lnTo>
                          <a:pt x="88895" y="126040"/>
                        </a:lnTo>
                        <a:cubicBezTo>
                          <a:pt x="87563" y="121849"/>
                          <a:pt x="85089" y="117944"/>
                          <a:pt x="83186" y="113848"/>
                        </a:cubicBezTo>
                        <a:cubicBezTo>
                          <a:pt x="74622" y="97846"/>
                          <a:pt x="62442" y="82987"/>
                          <a:pt x="49407" y="69080"/>
                        </a:cubicBezTo>
                        <a:cubicBezTo>
                          <a:pt x="42841" y="62127"/>
                          <a:pt x="35895" y="55364"/>
                          <a:pt x="28664" y="48887"/>
                        </a:cubicBezTo>
                        <a:cubicBezTo>
                          <a:pt x="21527" y="42411"/>
                          <a:pt x="13820" y="35934"/>
                          <a:pt x="6588" y="30409"/>
                        </a:cubicBezTo>
                        <a:lnTo>
                          <a:pt x="6303" y="30219"/>
                        </a:lnTo>
                        <a:cubicBezTo>
                          <a:pt x="-1214" y="24504"/>
                          <a:pt x="-2166" y="13836"/>
                          <a:pt x="4304" y="6501"/>
                        </a:cubicBezTo>
                        <a:cubicBezTo>
                          <a:pt x="10775" y="-833"/>
                          <a:pt x="22003" y="-2166"/>
                          <a:pt x="29520" y="3548"/>
                        </a:cubicBezTo>
                        <a:cubicBezTo>
                          <a:pt x="29805" y="4120"/>
                          <a:pt x="30091" y="4311"/>
                          <a:pt x="30281" y="4596"/>
                        </a:cubicBezTo>
                        <a:close/>
                      </a:path>
                    </a:pathLst>
                  </a:custGeom>
                  <a:solidFill>
                    <a:srgbClr val="5880C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3" name="Google Shape;372;p30">
                    <a:extLst>
                      <a:ext uri="{FF2B5EF4-FFF2-40B4-BE49-F238E27FC236}">
                        <a16:creationId xmlns:a16="http://schemas.microsoft.com/office/drawing/2014/main" id="{BC11E966-4969-416D-8F84-6FB23089AE9A}"/>
                      </a:ext>
                    </a:extLst>
                  </p:cNvPr>
                  <p:cNvSpPr/>
                  <p:nvPr/>
                </p:nvSpPr>
                <p:spPr>
                  <a:xfrm>
                    <a:off x="6068289" y="4808946"/>
                    <a:ext cx="183370" cy="22511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83370" h="225111" extrusionOk="0">
                        <a:moveTo>
                          <a:pt x="179288" y="16133"/>
                        </a:moveTo>
                        <a:cubicBezTo>
                          <a:pt x="161209" y="29468"/>
                          <a:pt x="143415" y="44518"/>
                          <a:pt x="127525" y="60710"/>
                        </a:cubicBezTo>
                        <a:cubicBezTo>
                          <a:pt x="119627" y="68902"/>
                          <a:pt x="112110" y="77474"/>
                          <a:pt x="105735" y="86618"/>
                        </a:cubicBezTo>
                        <a:cubicBezTo>
                          <a:pt x="99455" y="95476"/>
                          <a:pt x="94412" y="106049"/>
                          <a:pt x="88322" y="116146"/>
                        </a:cubicBezTo>
                        <a:cubicBezTo>
                          <a:pt x="82327" y="126338"/>
                          <a:pt x="75952" y="136624"/>
                          <a:pt x="67484" y="145864"/>
                        </a:cubicBezTo>
                        <a:cubicBezTo>
                          <a:pt x="59015" y="155103"/>
                          <a:pt x="48644" y="162437"/>
                          <a:pt x="38177" y="168724"/>
                        </a:cubicBezTo>
                        <a:cubicBezTo>
                          <a:pt x="27900" y="174629"/>
                          <a:pt x="18956" y="182249"/>
                          <a:pt x="12676" y="191869"/>
                        </a:cubicBezTo>
                        <a:cubicBezTo>
                          <a:pt x="6396" y="201490"/>
                          <a:pt x="3066" y="212634"/>
                          <a:pt x="2590" y="223874"/>
                        </a:cubicBezTo>
                        <a:cubicBezTo>
                          <a:pt x="2590" y="224540"/>
                          <a:pt x="2019" y="225112"/>
                          <a:pt x="1258" y="225112"/>
                        </a:cubicBezTo>
                        <a:cubicBezTo>
                          <a:pt x="592" y="225112"/>
                          <a:pt x="116" y="224635"/>
                          <a:pt x="21" y="224064"/>
                        </a:cubicBezTo>
                        <a:cubicBezTo>
                          <a:pt x="-265" y="212634"/>
                          <a:pt x="2399" y="200632"/>
                          <a:pt x="8584" y="189965"/>
                        </a:cubicBezTo>
                        <a:cubicBezTo>
                          <a:pt x="14674" y="179297"/>
                          <a:pt x="24189" y="170248"/>
                          <a:pt x="34561" y="163580"/>
                        </a:cubicBezTo>
                        <a:cubicBezTo>
                          <a:pt x="44457" y="156913"/>
                          <a:pt x="53591" y="149674"/>
                          <a:pt x="60728" y="140911"/>
                        </a:cubicBezTo>
                        <a:cubicBezTo>
                          <a:pt x="67864" y="132148"/>
                          <a:pt x="73383" y="122242"/>
                          <a:pt x="78617" y="112050"/>
                        </a:cubicBezTo>
                        <a:cubicBezTo>
                          <a:pt x="81186" y="106907"/>
                          <a:pt x="83755" y="101763"/>
                          <a:pt x="86134" y="96619"/>
                        </a:cubicBezTo>
                        <a:cubicBezTo>
                          <a:pt x="87275" y="94048"/>
                          <a:pt x="88703" y="91381"/>
                          <a:pt x="90130" y="88618"/>
                        </a:cubicBezTo>
                        <a:cubicBezTo>
                          <a:pt x="91462" y="85856"/>
                          <a:pt x="92984" y="83284"/>
                          <a:pt x="94697" y="80713"/>
                        </a:cubicBezTo>
                        <a:cubicBezTo>
                          <a:pt x="101072" y="70426"/>
                          <a:pt x="108494" y="60901"/>
                          <a:pt x="116392" y="51852"/>
                        </a:cubicBezTo>
                        <a:cubicBezTo>
                          <a:pt x="132187" y="33850"/>
                          <a:pt x="149315" y="17657"/>
                          <a:pt x="167964" y="2322"/>
                        </a:cubicBezTo>
                        <a:cubicBezTo>
                          <a:pt x="172056" y="-1012"/>
                          <a:pt x="177956" y="-726"/>
                          <a:pt x="181286" y="2989"/>
                        </a:cubicBezTo>
                        <a:cubicBezTo>
                          <a:pt x="184521" y="6703"/>
                          <a:pt x="183950" y="12418"/>
                          <a:pt x="179858" y="15752"/>
                        </a:cubicBezTo>
                        <a:cubicBezTo>
                          <a:pt x="179764" y="15848"/>
                          <a:pt x="179573" y="15943"/>
                          <a:pt x="179478" y="16133"/>
                        </a:cubicBezTo>
                        <a:lnTo>
                          <a:pt x="179288" y="16133"/>
                        </a:lnTo>
                        <a:close/>
                      </a:path>
                    </a:pathLst>
                  </a:custGeom>
                  <a:solidFill>
                    <a:srgbClr val="5880C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" name="Google Shape;373;p30">
                    <a:extLst>
                      <a:ext uri="{FF2B5EF4-FFF2-40B4-BE49-F238E27FC236}">
                        <a16:creationId xmlns:a16="http://schemas.microsoft.com/office/drawing/2014/main" id="{309F3842-F89A-413D-BF0B-20B86797DDFE}"/>
                      </a:ext>
                    </a:extLst>
                  </p:cNvPr>
                  <p:cNvSpPr/>
                  <p:nvPr/>
                </p:nvSpPr>
                <p:spPr>
                  <a:xfrm>
                    <a:off x="6057200" y="4890335"/>
                    <a:ext cx="115304" cy="893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15304" h="89312" extrusionOk="0">
                        <a:moveTo>
                          <a:pt x="110069" y="10849"/>
                        </a:moveTo>
                        <a:cubicBezTo>
                          <a:pt x="98651" y="12849"/>
                          <a:pt x="87042" y="15516"/>
                          <a:pt x="75719" y="18945"/>
                        </a:cubicBezTo>
                        <a:cubicBezTo>
                          <a:pt x="64491" y="22374"/>
                          <a:pt x="52978" y="26279"/>
                          <a:pt x="43558" y="32566"/>
                        </a:cubicBezTo>
                        <a:cubicBezTo>
                          <a:pt x="38895" y="35709"/>
                          <a:pt x="34803" y="39900"/>
                          <a:pt x="30902" y="44281"/>
                        </a:cubicBezTo>
                        <a:cubicBezTo>
                          <a:pt x="27001" y="48663"/>
                          <a:pt x="23481" y="53425"/>
                          <a:pt x="20055" y="58283"/>
                        </a:cubicBezTo>
                        <a:cubicBezTo>
                          <a:pt x="13299" y="67999"/>
                          <a:pt x="7209" y="78286"/>
                          <a:pt x="1786" y="88763"/>
                        </a:cubicBezTo>
                        <a:cubicBezTo>
                          <a:pt x="1595" y="89240"/>
                          <a:pt x="1024" y="89430"/>
                          <a:pt x="549" y="89240"/>
                        </a:cubicBezTo>
                        <a:cubicBezTo>
                          <a:pt x="73" y="89049"/>
                          <a:pt x="-117" y="88573"/>
                          <a:pt x="73" y="88097"/>
                        </a:cubicBezTo>
                        <a:cubicBezTo>
                          <a:pt x="4830" y="77238"/>
                          <a:pt x="10254" y="66570"/>
                          <a:pt x="16439" y="56283"/>
                        </a:cubicBezTo>
                        <a:cubicBezTo>
                          <a:pt x="19484" y="51139"/>
                          <a:pt x="22909" y="46091"/>
                          <a:pt x="26620" y="41233"/>
                        </a:cubicBezTo>
                        <a:cubicBezTo>
                          <a:pt x="30331" y="36376"/>
                          <a:pt x="34423" y="31613"/>
                          <a:pt x="39656" y="27613"/>
                        </a:cubicBezTo>
                        <a:cubicBezTo>
                          <a:pt x="50028" y="19802"/>
                          <a:pt x="61732" y="15040"/>
                          <a:pt x="73245" y="10753"/>
                        </a:cubicBezTo>
                        <a:cubicBezTo>
                          <a:pt x="84854" y="6562"/>
                          <a:pt x="96462" y="3133"/>
                          <a:pt x="108451" y="181"/>
                        </a:cubicBezTo>
                        <a:cubicBezTo>
                          <a:pt x="111591" y="-581"/>
                          <a:pt x="114541" y="1133"/>
                          <a:pt x="115207" y="4086"/>
                        </a:cubicBezTo>
                        <a:cubicBezTo>
                          <a:pt x="115778" y="7039"/>
                          <a:pt x="113780" y="9991"/>
                          <a:pt x="110640" y="10753"/>
                        </a:cubicBezTo>
                        <a:cubicBezTo>
                          <a:pt x="110545" y="10753"/>
                          <a:pt x="110354" y="10849"/>
                          <a:pt x="110259" y="10849"/>
                        </a:cubicBezTo>
                        <a:lnTo>
                          <a:pt x="110069" y="10849"/>
                        </a:lnTo>
                        <a:close/>
                      </a:path>
                    </a:pathLst>
                  </a:custGeom>
                  <a:solidFill>
                    <a:srgbClr val="5880C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5" name="Google Shape;374;p30">
                    <a:extLst>
                      <a:ext uri="{FF2B5EF4-FFF2-40B4-BE49-F238E27FC236}">
                        <a16:creationId xmlns:a16="http://schemas.microsoft.com/office/drawing/2014/main" id="{8770DD65-10C6-4632-9039-93D79C4E4A45}"/>
                      </a:ext>
                    </a:extLst>
                  </p:cNvPr>
                  <p:cNvSpPr/>
                  <p:nvPr/>
                </p:nvSpPr>
                <p:spPr>
                  <a:xfrm>
                    <a:off x="6227511" y="4796012"/>
                    <a:ext cx="160430" cy="21682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60430" h="216827" extrusionOk="0">
                        <a:moveTo>
                          <a:pt x="158418" y="215661"/>
                        </a:moveTo>
                        <a:cubicBezTo>
                          <a:pt x="155373" y="205946"/>
                          <a:pt x="150901" y="195754"/>
                          <a:pt x="146809" y="185943"/>
                        </a:cubicBezTo>
                        <a:cubicBezTo>
                          <a:pt x="142527" y="176132"/>
                          <a:pt x="138150" y="166322"/>
                          <a:pt x="133393" y="156701"/>
                        </a:cubicBezTo>
                        <a:cubicBezTo>
                          <a:pt x="124068" y="137461"/>
                          <a:pt x="113886" y="118601"/>
                          <a:pt x="102278" y="100885"/>
                        </a:cubicBezTo>
                        <a:cubicBezTo>
                          <a:pt x="96473" y="92026"/>
                          <a:pt x="90289" y="83454"/>
                          <a:pt x="83438" y="75739"/>
                        </a:cubicBezTo>
                        <a:cubicBezTo>
                          <a:pt x="76491" y="68119"/>
                          <a:pt x="68784" y="60784"/>
                          <a:pt x="60696" y="54117"/>
                        </a:cubicBezTo>
                        <a:cubicBezTo>
                          <a:pt x="52513" y="47450"/>
                          <a:pt x="43854" y="41258"/>
                          <a:pt x="34815" y="35734"/>
                        </a:cubicBezTo>
                        <a:cubicBezTo>
                          <a:pt x="25871" y="30305"/>
                          <a:pt x="16070" y="24971"/>
                          <a:pt x="6935" y="21351"/>
                        </a:cubicBezTo>
                        <a:lnTo>
                          <a:pt x="6555" y="21160"/>
                        </a:lnTo>
                        <a:cubicBezTo>
                          <a:pt x="846" y="18875"/>
                          <a:pt x="-1629" y="12398"/>
                          <a:pt x="1131" y="6778"/>
                        </a:cubicBezTo>
                        <a:cubicBezTo>
                          <a:pt x="3890" y="1158"/>
                          <a:pt x="10741" y="-1509"/>
                          <a:pt x="16546" y="872"/>
                        </a:cubicBezTo>
                        <a:cubicBezTo>
                          <a:pt x="16831" y="967"/>
                          <a:pt x="17116" y="1063"/>
                          <a:pt x="17307" y="1253"/>
                        </a:cubicBezTo>
                        <a:cubicBezTo>
                          <a:pt x="28440" y="6873"/>
                          <a:pt x="37669" y="12969"/>
                          <a:pt x="47089" y="19732"/>
                        </a:cubicBezTo>
                        <a:cubicBezTo>
                          <a:pt x="56319" y="26399"/>
                          <a:pt x="64978" y="33733"/>
                          <a:pt x="73066" y="41544"/>
                        </a:cubicBezTo>
                        <a:cubicBezTo>
                          <a:pt x="81154" y="49355"/>
                          <a:pt x="88576" y="57641"/>
                          <a:pt x="95427" y="66595"/>
                        </a:cubicBezTo>
                        <a:cubicBezTo>
                          <a:pt x="102087" y="75643"/>
                          <a:pt x="107797" y="85073"/>
                          <a:pt x="113125" y="94598"/>
                        </a:cubicBezTo>
                        <a:cubicBezTo>
                          <a:pt x="123497" y="113839"/>
                          <a:pt x="132156" y="133651"/>
                          <a:pt x="140053" y="153844"/>
                        </a:cubicBezTo>
                        <a:cubicBezTo>
                          <a:pt x="143955" y="163940"/>
                          <a:pt x="147665" y="174037"/>
                          <a:pt x="151091" y="184324"/>
                        </a:cubicBezTo>
                        <a:cubicBezTo>
                          <a:pt x="152804" y="189467"/>
                          <a:pt x="154516" y="194611"/>
                          <a:pt x="156134" y="199754"/>
                        </a:cubicBezTo>
                        <a:cubicBezTo>
                          <a:pt x="157657" y="205088"/>
                          <a:pt x="159369" y="209851"/>
                          <a:pt x="160416" y="215661"/>
                        </a:cubicBezTo>
                        <a:cubicBezTo>
                          <a:pt x="160511" y="216137"/>
                          <a:pt x="160130" y="216709"/>
                          <a:pt x="159655" y="216804"/>
                        </a:cubicBezTo>
                        <a:cubicBezTo>
                          <a:pt x="159179" y="216899"/>
                          <a:pt x="158703" y="216709"/>
                          <a:pt x="158608" y="216233"/>
                        </a:cubicBezTo>
                        <a:lnTo>
                          <a:pt x="158418" y="215661"/>
                        </a:lnTo>
                        <a:close/>
                      </a:path>
                    </a:pathLst>
                  </a:custGeom>
                  <a:solidFill>
                    <a:srgbClr val="5880C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6" name="Google Shape;375;p30">
                    <a:extLst>
                      <a:ext uri="{FF2B5EF4-FFF2-40B4-BE49-F238E27FC236}">
                        <a16:creationId xmlns:a16="http://schemas.microsoft.com/office/drawing/2014/main" id="{E63C3F63-43A3-40F0-AE07-888BC9BCF4A7}"/>
                      </a:ext>
                    </a:extLst>
                  </p:cNvPr>
                  <p:cNvSpPr/>
                  <p:nvPr/>
                </p:nvSpPr>
                <p:spPr>
                  <a:xfrm>
                    <a:off x="6221135" y="4876916"/>
                    <a:ext cx="128750" cy="31411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8750" h="314113" extrusionOk="0">
                        <a:moveTo>
                          <a:pt x="13882" y="1217"/>
                        </a:moveTo>
                        <a:cubicBezTo>
                          <a:pt x="18069" y="3599"/>
                          <a:pt x="20829" y="5599"/>
                          <a:pt x="24064" y="7980"/>
                        </a:cubicBezTo>
                        <a:cubicBezTo>
                          <a:pt x="27109" y="10361"/>
                          <a:pt x="29963" y="12743"/>
                          <a:pt x="32723" y="15219"/>
                        </a:cubicBezTo>
                        <a:cubicBezTo>
                          <a:pt x="38242" y="20172"/>
                          <a:pt x="43285" y="25601"/>
                          <a:pt x="48137" y="31030"/>
                        </a:cubicBezTo>
                        <a:cubicBezTo>
                          <a:pt x="57652" y="42079"/>
                          <a:pt x="65931" y="53891"/>
                          <a:pt x="73258" y="66178"/>
                        </a:cubicBezTo>
                        <a:cubicBezTo>
                          <a:pt x="76968" y="72274"/>
                          <a:pt x="80299" y="78560"/>
                          <a:pt x="83724" y="84942"/>
                        </a:cubicBezTo>
                        <a:cubicBezTo>
                          <a:pt x="87054" y="91419"/>
                          <a:pt x="89909" y="98086"/>
                          <a:pt x="92288" y="104945"/>
                        </a:cubicBezTo>
                        <a:cubicBezTo>
                          <a:pt x="97046" y="118565"/>
                          <a:pt x="100376" y="132281"/>
                          <a:pt x="104658" y="145426"/>
                        </a:cubicBezTo>
                        <a:cubicBezTo>
                          <a:pt x="108940" y="158666"/>
                          <a:pt x="113983" y="171524"/>
                          <a:pt x="119597" y="184383"/>
                        </a:cubicBezTo>
                        <a:cubicBezTo>
                          <a:pt x="125306" y="197623"/>
                          <a:pt x="128541" y="212005"/>
                          <a:pt x="128731" y="226769"/>
                        </a:cubicBezTo>
                        <a:cubicBezTo>
                          <a:pt x="129017" y="241533"/>
                          <a:pt x="126067" y="256202"/>
                          <a:pt x="122261" y="270489"/>
                        </a:cubicBezTo>
                        <a:cubicBezTo>
                          <a:pt x="118455" y="284777"/>
                          <a:pt x="113792" y="298874"/>
                          <a:pt x="112556" y="313256"/>
                        </a:cubicBezTo>
                        <a:cubicBezTo>
                          <a:pt x="112556" y="313733"/>
                          <a:pt x="112175" y="314113"/>
                          <a:pt x="111699" y="314113"/>
                        </a:cubicBezTo>
                        <a:cubicBezTo>
                          <a:pt x="111223" y="314113"/>
                          <a:pt x="110938" y="313733"/>
                          <a:pt x="110938" y="313352"/>
                        </a:cubicBezTo>
                        <a:cubicBezTo>
                          <a:pt x="111604" y="298683"/>
                          <a:pt x="115695" y="284205"/>
                          <a:pt x="118740" y="269918"/>
                        </a:cubicBezTo>
                        <a:cubicBezTo>
                          <a:pt x="121785" y="255725"/>
                          <a:pt x="124069" y="241343"/>
                          <a:pt x="123117" y="227436"/>
                        </a:cubicBezTo>
                        <a:cubicBezTo>
                          <a:pt x="122261" y="213529"/>
                          <a:pt x="118645" y="200195"/>
                          <a:pt x="112556" y="187907"/>
                        </a:cubicBezTo>
                        <a:cubicBezTo>
                          <a:pt x="106370" y="175334"/>
                          <a:pt x="100471" y="162380"/>
                          <a:pt x="95428" y="149141"/>
                        </a:cubicBezTo>
                        <a:cubicBezTo>
                          <a:pt x="90385" y="135901"/>
                          <a:pt x="86293" y="122280"/>
                          <a:pt x="81155" y="109612"/>
                        </a:cubicBezTo>
                        <a:cubicBezTo>
                          <a:pt x="78586" y="103325"/>
                          <a:pt x="75636" y="97229"/>
                          <a:pt x="72211" y="91324"/>
                        </a:cubicBezTo>
                        <a:cubicBezTo>
                          <a:pt x="68690" y="85418"/>
                          <a:pt x="65170" y="79513"/>
                          <a:pt x="61268" y="73893"/>
                        </a:cubicBezTo>
                        <a:cubicBezTo>
                          <a:pt x="53561" y="62463"/>
                          <a:pt x="45093" y="51604"/>
                          <a:pt x="35768" y="41794"/>
                        </a:cubicBezTo>
                        <a:cubicBezTo>
                          <a:pt x="31010" y="36936"/>
                          <a:pt x="26157" y="32174"/>
                          <a:pt x="20924" y="27887"/>
                        </a:cubicBezTo>
                        <a:cubicBezTo>
                          <a:pt x="18354" y="25792"/>
                          <a:pt x="15595" y="23696"/>
                          <a:pt x="12931" y="21791"/>
                        </a:cubicBezTo>
                        <a:cubicBezTo>
                          <a:pt x="10267" y="19981"/>
                          <a:pt x="7127" y="17981"/>
                          <a:pt x="5033" y="16934"/>
                        </a:cubicBezTo>
                        <a:lnTo>
                          <a:pt x="4653" y="16743"/>
                        </a:lnTo>
                        <a:cubicBezTo>
                          <a:pt x="276" y="14647"/>
                          <a:pt x="-1342" y="9313"/>
                          <a:pt x="1227" y="4932"/>
                        </a:cubicBezTo>
                        <a:cubicBezTo>
                          <a:pt x="3701" y="551"/>
                          <a:pt x="9315" y="-1259"/>
                          <a:pt x="13787" y="931"/>
                        </a:cubicBezTo>
                        <a:cubicBezTo>
                          <a:pt x="13597" y="1122"/>
                          <a:pt x="13787" y="1122"/>
                          <a:pt x="13882" y="1217"/>
                        </a:cubicBezTo>
                        <a:close/>
                      </a:path>
                    </a:pathLst>
                  </a:custGeom>
                  <a:solidFill>
                    <a:srgbClr val="5880C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7" name="Google Shape;376;p30">
                    <a:extLst>
                      <a:ext uri="{FF2B5EF4-FFF2-40B4-BE49-F238E27FC236}">
                        <a16:creationId xmlns:a16="http://schemas.microsoft.com/office/drawing/2014/main" id="{0B6438D0-2167-4D92-AE5F-AB8B5FB62E17}"/>
                      </a:ext>
                    </a:extLst>
                  </p:cNvPr>
                  <p:cNvSpPr/>
                  <p:nvPr/>
                </p:nvSpPr>
                <p:spPr>
                  <a:xfrm>
                    <a:off x="6293759" y="5135479"/>
                    <a:ext cx="51452" cy="427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52" h="42754" extrusionOk="0">
                        <a:moveTo>
                          <a:pt x="50493" y="3544"/>
                        </a:moveTo>
                        <a:cubicBezTo>
                          <a:pt x="41549" y="9069"/>
                          <a:pt x="32795" y="14974"/>
                          <a:pt x="24326" y="21356"/>
                        </a:cubicBezTo>
                        <a:cubicBezTo>
                          <a:pt x="15858" y="27738"/>
                          <a:pt x="7484" y="34500"/>
                          <a:pt x="728" y="42597"/>
                        </a:cubicBezTo>
                        <a:cubicBezTo>
                          <a:pt x="633" y="42787"/>
                          <a:pt x="348" y="42787"/>
                          <a:pt x="158" y="42692"/>
                        </a:cubicBezTo>
                        <a:cubicBezTo>
                          <a:pt x="-33" y="42597"/>
                          <a:pt x="-33" y="42311"/>
                          <a:pt x="63" y="42216"/>
                        </a:cubicBezTo>
                        <a:cubicBezTo>
                          <a:pt x="6533" y="33643"/>
                          <a:pt x="14621" y="26499"/>
                          <a:pt x="22804" y="19641"/>
                        </a:cubicBezTo>
                        <a:cubicBezTo>
                          <a:pt x="31082" y="12783"/>
                          <a:pt x="39551" y="6497"/>
                          <a:pt x="48400" y="401"/>
                        </a:cubicBezTo>
                        <a:cubicBezTo>
                          <a:pt x="49351" y="-266"/>
                          <a:pt x="50588" y="-75"/>
                          <a:pt x="51159" y="782"/>
                        </a:cubicBezTo>
                        <a:cubicBezTo>
                          <a:pt x="51730" y="1639"/>
                          <a:pt x="51445" y="2877"/>
                          <a:pt x="50493" y="3544"/>
                        </a:cubicBezTo>
                        <a:cubicBezTo>
                          <a:pt x="50588" y="3449"/>
                          <a:pt x="50588" y="3544"/>
                          <a:pt x="50493" y="3544"/>
                        </a:cubicBezTo>
                        <a:lnTo>
                          <a:pt x="50493" y="3544"/>
                        </a:lnTo>
                        <a:close/>
                      </a:path>
                    </a:pathLst>
                  </a:custGeom>
                  <a:solidFill>
                    <a:srgbClr val="5880C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8" name="Google Shape;377;p30">
                    <a:extLst>
                      <a:ext uri="{FF2B5EF4-FFF2-40B4-BE49-F238E27FC236}">
                        <a16:creationId xmlns:a16="http://schemas.microsoft.com/office/drawing/2014/main" id="{472EFAFE-48AD-4670-A068-4B765AFB35D0}"/>
                      </a:ext>
                    </a:extLst>
                  </p:cNvPr>
                  <p:cNvSpPr/>
                  <p:nvPr/>
                </p:nvSpPr>
                <p:spPr>
                  <a:xfrm>
                    <a:off x="6316619" y="4869798"/>
                    <a:ext cx="84123" cy="5541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84123" h="55418" extrusionOk="0">
                        <a:moveTo>
                          <a:pt x="82441" y="55103"/>
                        </a:moveTo>
                        <a:cubicBezTo>
                          <a:pt x="77493" y="49483"/>
                          <a:pt x="71784" y="44340"/>
                          <a:pt x="65789" y="39577"/>
                        </a:cubicBezTo>
                        <a:cubicBezTo>
                          <a:pt x="59795" y="34815"/>
                          <a:pt x="53515" y="30528"/>
                          <a:pt x="46854" y="26814"/>
                        </a:cubicBezTo>
                        <a:cubicBezTo>
                          <a:pt x="40193" y="23004"/>
                          <a:pt x="33342" y="19670"/>
                          <a:pt x="26111" y="17003"/>
                        </a:cubicBezTo>
                        <a:cubicBezTo>
                          <a:pt x="18974" y="14145"/>
                          <a:pt x="11552" y="12145"/>
                          <a:pt x="4035" y="10431"/>
                        </a:cubicBezTo>
                        <a:lnTo>
                          <a:pt x="3845" y="10335"/>
                        </a:lnTo>
                        <a:cubicBezTo>
                          <a:pt x="991" y="9669"/>
                          <a:pt x="-627" y="6811"/>
                          <a:pt x="229" y="4049"/>
                        </a:cubicBezTo>
                        <a:cubicBezTo>
                          <a:pt x="1086" y="1192"/>
                          <a:pt x="4130" y="-523"/>
                          <a:pt x="6985" y="144"/>
                        </a:cubicBezTo>
                        <a:cubicBezTo>
                          <a:pt x="7175" y="144"/>
                          <a:pt x="7271" y="239"/>
                          <a:pt x="7461" y="239"/>
                        </a:cubicBezTo>
                        <a:cubicBezTo>
                          <a:pt x="15263" y="2811"/>
                          <a:pt x="22971" y="5668"/>
                          <a:pt x="30107" y="9383"/>
                        </a:cubicBezTo>
                        <a:cubicBezTo>
                          <a:pt x="37339" y="12907"/>
                          <a:pt x="44189" y="17098"/>
                          <a:pt x="50565" y="21670"/>
                        </a:cubicBezTo>
                        <a:cubicBezTo>
                          <a:pt x="57035" y="26242"/>
                          <a:pt x="63030" y="31195"/>
                          <a:pt x="68644" y="36624"/>
                        </a:cubicBezTo>
                        <a:cubicBezTo>
                          <a:pt x="74258" y="42054"/>
                          <a:pt x="79491" y="47673"/>
                          <a:pt x="83963" y="54055"/>
                        </a:cubicBezTo>
                        <a:cubicBezTo>
                          <a:pt x="84249" y="54436"/>
                          <a:pt x="84154" y="55008"/>
                          <a:pt x="83678" y="55293"/>
                        </a:cubicBezTo>
                        <a:cubicBezTo>
                          <a:pt x="83297" y="55484"/>
                          <a:pt x="82822" y="55484"/>
                          <a:pt x="82441" y="55103"/>
                        </a:cubicBezTo>
                        <a:lnTo>
                          <a:pt x="82441" y="55103"/>
                        </a:lnTo>
                        <a:close/>
                      </a:path>
                    </a:pathLst>
                  </a:custGeom>
                  <a:solidFill>
                    <a:srgbClr val="5880C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9" name="Google Shape;378;p30">
                    <a:extLst>
                      <a:ext uri="{FF2B5EF4-FFF2-40B4-BE49-F238E27FC236}">
                        <a16:creationId xmlns:a16="http://schemas.microsoft.com/office/drawing/2014/main" id="{7DE1722A-565A-4654-9AA3-EBFB103A10E0}"/>
                      </a:ext>
                    </a:extLst>
                  </p:cNvPr>
                  <p:cNvSpPr/>
                  <p:nvPr/>
                </p:nvSpPr>
                <p:spPr>
                  <a:xfrm>
                    <a:off x="6352771" y="4949629"/>
                    <a:ext cx="14402" cy="55186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4402" h="55186" extrusionOk="0">
                        <a:moveTo>
                          <a:pt x="1186" y="54425"/>
                        </a:moveTo>
                        <a:cubicBezTo>
                          <a:pt x="-336" y="46043"/>
                          <a:pt x="-241" y="37470"/>
                          <a:pt x="616" y="28803"/>
                        </a:cubicBezTo>
                        <a:cubicBezTo>
                          <a:pt x="1567" y="20230"/>
                          <a:pt x="3375" y="11562"/>
                          <a:pt x="6135" y="3085"/>
                        </a:cubicBezTo>
                        <a:cubicBezTo>
                          <a:pt x="6896" y="894"/>
                          <a:pt x="9274" y="-439"/>
                          <a:pt x="11463" y="132"/>
                        </a:cubicBezTo>
                        <a:cubicBezTo>
                          <a:pt x="13652" y="704"/>
                          <a:pt x="14888" y="2895"/>
                          <a:pt x="14223" y="5181"/>
                        </a:cubicBezTo>
                        <a:cubicBezTo>
                          <a:pt x="14127" y="5371"/>
                          <a:pt x="14127" y="5562"/>
                          <a:pt x="14032" y="5657"/>
                        </a:cubicBezTo>
                        <a:cubicBezTo>
                          <a:pt x="10511" y="13182"/>
                          <a:pt x="7657" y="21183"/>
                          <a:pt x="5754" y="29279"/>
                        </a:cubicBezTo>
                        <a:cubicBezTo>
                          <a:pt x="3851" y="37375"/>
                          <a:pt x="2709" y="45852"/>
                          <a:pt x="3090" y="54044"/>
                        </a:cubicBezTo>
                        <a:lnTo>
                          <a:pt x="3090" y="54139"/>
                        </a:lnTo>
                        <a:cubicBezTo>
                          <a:pt x="3090" y="54615"/>
                          <a:pt x="2709" y="55092"/>
                          <a:pt x="2233" y="55187"/>
                        </a:cubicBezTo>
                        <a:cubicBezTo>
                          <a:pt x="1662" y="55187"/>
                          <a:pt x="1282" y="54901"/>
                          <a:pt x="1186" y="54425"/>
                        </a:cubicBezTo>
                        <a:close/>
                      </a:path>
                    </a:pathLst>
                  </a:custGeom>
                  <a:solidFill>
                    <a:srgbClr val="5880C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0" name="Google Shape;379;p30">
                    <a:extLst>
                      <a:ext uri="{FF2B5EF4-FFF2-40B4-BE49-F238E27FC236}">
                        <a16:creationId xmlns:a16="http://schemas.microsoft.com/office/drawing/2014/main" id="{062F4023-BF3A-4E50-9F31-599CB69904F8}"/>
                      </a:ext>
                    </a:extLst>
                  </p:cNvPr>
                  <p:cNvSpPr/>
                  <p:nvPr/>
                </p:nvSpPr>
                <p:spPr>
                  <a:xfrm>
                    <a:off x="6153947" y="5026011"/>
                    <a:ext cx="52425" cy="1230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2425" h="123012" extrusionOk="0">
                        <a:moveTo>
                          <a:pt x="51573" y="7856"/>
                        </a:moveTo>
                        <a:cubicBezTo>
                          <a:pt x="45673" y="16333"/>
                          <a:pt x="40059" y="25477"/>
                          <a:pt x="34826" y="34526"/>
                        </a:cubicBezTo>
                        <a:cubicBezTo>
                          <a:pt x="29593" y="43670"/>
                          <a:pt x="24740" y="53099"/>
                          <a:pt x="20267" y="62624"/>
                        </a:cubicBezTo>
                        <a:cubicBezTo>
                          <a:pt x="15891" y="72245"/>
                          <a:pt x="11989" y="82056"/>
                          <a:pt x="8659" y="91962"/>
                        </a:cubicBezTo>
                        <a:cubicBezTo>
                          <a:pt x="5424" y="101963"/>
                          <a:pt x="3045" y="112155"/>
                          <a:pt x="1522" y="122346"/>
                        </a:cubicBezTo>
                        <a:cubicBezTo>
                          <a:pt x="1522" y="122727"/>
                          <a:pt x="1142" y="123013"/>
                          <a:pt x="666" y="123013"/>
                        </a:cubicBezTo>
                        <a:cubicBezTo>
                          <a:pt x="285" y="123013"/>
                          <a:pt x="0" y="122727"/>
                          <a:pt x="0" y="122346"/>
                        </a:cubicBezTo>
                        <a:cubicBezTo>
                          <a:pt x="761" y="111964"/>
                          <a:pt x="2379" y="101582"/>
                          <a:pt x="4948" y="91295"/>
                        </a:cubicBezTo>
                        <a:cubicBezTo>
                          <a:pt x="7612" y="81008"/>
                          <a:pt x="10752" y="70911"/>
                          <a:pt x="14558" y="60910"/>
                        </a:cubicBezTo>
                        <a:cubicBezTo>
                          <a:pt x="18364" y="50909"/>
                          <a:pt x="22646" y="41098"/>
                          <a:pt x="27309" y="31382"/>
                        </a:cubicBezTo>
                        <a:cubicBezTo>
                          <a:pt x="32066" y="21667"/>
                          <a:pt x="36919" y="12237"/>
                          <a:pt x="42628" y="2807"/>
                        </a:cubicBezTo>
                        <a:cubicBezTo>
                          <a:pt x="44151" y="331"/>
                          <a:pt x="47386" y="-717"/>
                          <a:pt x="49860" y="522"/>
                        </a:cubicBezTo>
                        <a:cubicBezTo>
                          <a:pt x="52334" y="1760"/>
                          <a:pt x="53190" y="4808"/>
                          <a:pt x="51668" y="7284"/>
                        </a:cubicBezTo>
                        <a:cubicBezTo>
                          <a:pt x="51573" y="7380"/>
                          <a:pt x="51573" y="7475"/>
                          <a:pt x="51477" y="7570"/>
                        </a:cubicBezTo>
                        <a:lnTo>
                          <a:pt x="51573" y="7856"/>
                        </a:lnTo>
                        <a:close/>
                      </a:path>
                    </a:pathLst>
                  </a:custGeom>
                  <a:solidFill>
                    <a:srgbClr val="5880C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33" name="Google Shape;380;p30">
                  <a:extLst>
                    <a:ext uri="{FF2B5EF4-FFF2-40B4-BE49-F238E27FC236}">
                      <a16:creationId xmlns:a16="http://schemas.microsoft.com/office/drawing/2014/main" id="{5467AE11-E63D-4456-B43E-F0DE9F3512C2}"/>
                    </a:ext>
                  </a:extLst>
                </p:cNvPr>
                <p:cNvGrpSpPr/>
                <p:nvPr/>
              </p:nvGrpSpPr>
              <p:grpSpPr>
                <a:xfrm>
                  <a:off x="5783339" y="4825150"/>
                  <a:ext cx="317608" cy="343590"/>
                  <a:chOff x="5783339" y="4825150"/>
                  <a:chExt cx="317608" cy="343590"/>
                </a:xfrm>
              </p:grpSpPr>
              <p:sp>
                <p:nvSpPr>
                  <p:cNvPr id="136" name="Google Shape;381;p30">
                    <a:extLst>
                      <a:ext uri="{FF2B5EF4-FFF2-40B4-BE49-F238E27FC236}">
                        <a16:creationId xmlns:a16="http://schemas.microsoft.com/office/drawing/2014/main" id="{B078819C-916A-481E-9EE7-101C2F81B608}"/>
                      </a:ext>
                    </a:extLst>
                  </p:cNvPr>
                  <p:cNvSpPr/>
                  <p:nvPr/>
                </p:nvSpPr>
                <p:spPr>
                  <a:xfrm>
                    <a:off x="5851527" y="4867364"/>
                    <a:ext cx="249420" cy="2455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49420" h="24552" extrusionOk="0">
                        <a:moveTo>
                          <a:pt x="1930" y="13436"/>
                        </a:moveTo>
                        <a:cubicBezTo>
                          <a:pt x="22387" y="4578"/>
                          <a:pt x="44177" y="387"/>
                          <a:pt x="66062" y="6"/>
                        </a:cubicBezTo>
                        <a:cubicBezTo>
                          <a:pt x="77005" y="-89"/>
                          <a:pt x="87852" y="958"/>
                          <a:pt x="98319" y="3339"/>
                        </a:cubicBezTo>
                        <a:cubicBezTo>
                          <a:pt x="103838" y="4483"/>
                          <a:pt x="108120" y="5816"/>
                          <a:pt x="113067" y="6769"/>
                        </a:cubicBezTo>
                        <a:cubicBezTo>
                          <a:pt x="117825" y="7816"/>
                          <a:pt x="122773" y="8674"/>
                          <a:pt x="127721" y="9436"/>
                        </a:cubicBezTo>
                        <a:cubicBezTo>
                          <a:pt x="147417" y="12388"/>
                          <a:pt x="167590" y="14198"/>
                          <a:pt x="187857" y="15055"/>
                        </a:cubicBezTo>
                        <a:cubicBezTo>
                          <a:pt x="207934" y="15817"/>
                          <a:pt x="228202" y="16294"/>
                          <a:pt x="248279" y="13722"/>
                        </a:cubicBezTo>
                        <a:cubicBezTo>
                          <a:pt x="248850" y="13627"/>
                          <a:pt x="249326" y="14008"/>
                          <a:pt x="249421" y="14579"/>
                        </a:cubicBezTo>
                        <a:cubicBezTo>
                          <a:pt x="249421" y="15055"/>
                          <a:pt x="249135" y="15532"/>
                          <a:pt x="248659" y="15627"/>
                        </a:cubicBezTo>
                        <a:cubicBezTo>
                          <a:pt x="238669" y="18770"/>
                          <a:pt x="228392" y="20389"/>
                          <a:pt x="218116" y="21723"/>
                        </a:cubicBezTo>
                        <a:cubicBezTo>
                          <a:pt x="207839" y="23152"/>
                          <a:pt x="197467" y="23818"/>
                          <a:pt x="187096" y="24295"/>
                        </a:cubicBezTo>
                        <a:cubicBezTo>
                          <a:pt x="166353" y="24961"/>
                          <a:pt x="145514" y="24390"/>
                          <a:pt x="124771" y="21913"/>
                        </a:cubicBezTo>
                        <a:cubicBezTo>
                          <a:pt x="119538" y="21247"/>
                          <a:pt x="114399" y="20485"/>
                          <a:pt x="109166" y="19532"/>
                        </a:cubicBezTo>
                        <a:cubicBezTo>
                          <a:pt x="104028" y="18580"/>
                          <a:pt x="98509" y="17246"/>
                          <a:pt x="94037" y="16294"/>
                        </a:cubicBezTo>
                        <a:cubicBezTo>
                          <a:pt x="84617" y="14198"/>
                          <a:pt x="74816" y="13150"/>
                          <a:pt x="64825" y="12769"/>
                        </a:cubicBezTo>
                        <a:cubicBezTo>
                          <a:pt x="44843" y="12103"/>
                          <a:pt x="24005" y="14484"/>
                          <a:pt x="3642" y="18675"/>
                        </a:cubicBezTo>
                        <a:lnTo>
                          <a:pt x="3452" y="18770"/>
                        </a:lnTo>
                        <a:cubicBezTo>
                          <a:pt x="1739" y="19151"/>
                          <a:pt x="217" y="18199"/>
                          <a:pt x="26" y="16675"/>
                        </a:cubicBezTo>
                        <a:cubicBezTo>
                          <a:pt x="-164" y="15341"/>
                          <a:pt x="693" y="14008"/>
                          <a:pt x="1930" y="13436"/>
                        </a:cubicBezTo>
                        <a:close/>
                      </a:path>
                    </a:pathLst>
                  </a:custGeom>
                  <a:solidFill>
                    <a:srgbClr val="5880C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7" name="Google Shape;382;p30">
                    <a:extLst>
                      <a:ext uri="{FF2B5EF4-FFF2-40B4-BE49-F238E27FC236}">
                        <a16:creationId xmlns:a16="http://schemas.microsoft.com/office/drawing/2014/main" id="{7785462D-34E3-4AD4-843F-DA668BEEAEB7}"/>
                      </a:ext>
                    </a:extLst>
                  </p:cNvPr>
                  <p:cNvSpPr/>
                  <p:nvPr/>
                </p:nvSpPr>
                <p:spPr>
                  <a:xfrm>
                    <a:off x="5820469" y="4878981"/>
                    <a:ext cx="254075" cy="2897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54075" h="289759" extrusionOk="0">
                        <a:moveTo>
                          <a:pt x="30608" y="7343"/>
                        </a:moveTo>
                        <a:cubicBezTo>
                          <a:pt x="24614" y="22488"/>
                          <a:pt x="14242" y="52873"/>
                          <a:pt x="13766" y="68494"/>
                        </a:cubicBezTo>
                        <a:cubicBezTo>
                          <a:pt x="13481" y="84019"/>
                          <a:pt x="17573" y="99259"/>
                          <a:pt x="29467" y="108023"/>
                        </a:cubicBezTo>
                        <a:cubicBezTo>
                          <a:pt x="35271" y="112594"/>
                          <a:pt x="42407" y="115071"/>
                          <a:pt x="50781" y="117166"/>
                        </a:cubicBezTo>
                        <a:cubicBezTo>
                          <a:pt x="59820" y="119548"/>
                          <a:pt x="68479" y="123072"/>
                          <a:pt x="76281" y="127834"/>
                        </a:cubicBezTo>
                        <a:cubicBezTo>
                          <a:pt x="84084" y="132597"/>
                          <a:pt x="90650" y="138788"/>
                          <a:pt x="96168" y="145551"/>
                        </a:cubicBezTo>
                        <a:cubicBezTo>
                          <a:pt x="101592" y="152409"/>
                          <a:pt x="105874" y="159839"/>
                          <a:pt x="109395" y="167458"/>
                        </a:cubicBezTo>
                        <a:cubicBezTo>
                          <a:pt x="113010" y="175078"/>
                          <a:pt x="115865" y="182794"/>
                          <a:pt x="119100" y="190128"/>
                        </a:cubicBezTo>
                        <a:cubicBezTo>
                          <a:pt x="122240" y="197367"/>
                          <a:pt x="125761" y="204606"/>
                          <a:pt x="131089" y="208892"/>
                        </a:cubicBezTo>
                        <a:cubicBezTo>
                          <a:pt x="132421" y="209940"/>
                          <a:pt x="133848" y="210797"/>
                          <a:pt x="135466" y="211464"/>
                        </a:cubicBezTo>
                        <a:lnTo>
                          <a:pt x="141461" y="213940"/>
                        </a:lnTo>
                        <a:lnTo>
                          <a:pt x="147550" y="216512"/>
                        </a:lnTo>
                        <a:lnTo>
                          <a:pt x="153355" y="219560"/>
                        </a:lnTo>
                        <a:cubicBezTo>
                          <a:pt x="161062" y="223561"/>
                          <a:pt x="168103" y="228704"/>
                          <a:pt x="174383" y="234324"/>
                        </a:cubicBezTo>
                        <a:cubicBezTo>
                          <a:pt x="187134" y="245659"/>
                          <a:pt x="195412" y="259946"/>
                          <a:pt x="207687" y="270138"/>
                        </a:cubicBezTo>
                        <a:cubicBezTo>
                          <a:pt x="219962" y="280425"/>
                          <a:pt x="236328" y="285664"/>
                          <a:pt x="253265" y="287759"/>
                        </a:cubicBezTo>
                        <a:cubicBezTo>
                          <a:pt x="253836" y="287855"/>
                          <a:pt x="254216" y="288331"/>
                          <a:pt x="254026" y="288902"/>
                        </a:cubicBezTo>
                        <a:cubicBezTo>
                          <a:pt x="253931" y="289378"/>
                          <a:pt x="253360" y="289759"/>
                          <a:pt x="252789" y="289759"/>
                        </a:cubicBezTo>
                        <a:cubicBezTo>
                          <a:pt x="235566" y="288521"/>
                          <a:pt x="218058" y="284044"/>
                          <a:pt x="204261" y="273853"/>
                        </a:cubicBezTo>
                        <a:cubicBezTo>
                          <a:pt x="190464" y="263756"/>
                          <a:pt x="181425" y="249755"/>
                          <a:pt x="168960" y="239658"/>
                        </a:cubicBezTo>
                        <a:cubicBezTo>
                          <a:pt x="162775" y="234610"/>
                          <a:pt x="156114" y="230038"/>
                          <a:pt x="148693" y="226609"/>
                        </a:cubicBezTo>
                        <a:lnTo>
                          <a:pt x="143174" y="223942"/>
                        </a:lnTo>
                        <a:lnTo>
                          <a:pt x="137369" y="221751"/>
                        </a:lnTo>
                        <a:lnTo>
                          <a:pt x="131470" y="219560"/>
                        </a:lnTo>
                        <a:cubicBezTo>
                          <a:pt x="128996" y="218703"/>
                          <a:pt x="126712" y="217560"/>
                          <a:pt x="124714" y="216036"/>
                        </a:cubicBezTo>
                        <a:cubicBezTo>
                          <a:pt x="116721" y="210035"/>
                          <a:pt x="113105" y="201939"/>
                          <a:pt x="109395" y="194509"/>
                        </a:cubicBezTo>
                        <a:cubicBezTo>
                          <a:pt x="105874" y="186985"/>
                          <a:pt x="102829" y="179460"/>
                          <a:pt x="99118" y="172316"/>
                        </a:cubicBezTo>
                        <a:cubicBezTo>
                          <a:pt x="92077" y="158124"/>
                          <a:pt x="82371" y="145551"/>
                          <a:pt x="68669" y="137740"/>
                        </a:cubicBezTo>
                        <a:cubicBezTo>
                          <a:pt x="61913" y="133835"/>
                          <a:pt x="54301" y="130978"/>
                          <a:pt x="46309" y="129168"/>
                        </a:cubicBezTo>
                        <a:cubicBezTo>
                          <a:pt x="37650" y="127168"/>
                          <a:pt x="27754" y="124024"/>
                          <a:pt x="20237" y="118119"/>
                        </a:cubicBezTo>
                        <a:cubicBezTo>
                          <a:pt x="12529" y="112404"/>
                          <a:pt x="6725" y="104403"/>
                          <a:pt x="3680" y="95735"/>
                        </a:cubicBezTo>
                        <a:cubicBezTo>
                          <a:pt x="350" y="87067"/>
                          <a:pt x="-221" y="77923"/>
                          <a:pt x="64" y="68970"/>
                        </a:cubicBezTo>
                        <a:cubicBezTo>
                          <a:pt x="921" y="51063"/>
                          <a:pt x="12244" y="20107"/>
                          <a:pt x="20046" y="3533"/>
                        </a:cubicBezTo>
                        <a:cubicBezTo>
                          <a:pt x="21379" y="771"/>
                          <a:pt x="24804" y="-658"/>
                          <a:pt x="27754" y="295"/>
                        </a:cubicBezTo>
                        <a:cubicBezTo>
                          <a:pt x="30608" y="1247"/>
                          <a:pt x="31845" y="4105"/>
                          <a:pt x="30799" y="6772"/>
                        </a:cubicBezTo>
                        <a:lnTo>
                          <a:pt x="30608" y="7343"/>
                        </a:lnTo>
                        <a:close/>
                      </a:path>
                    </a:pathLst>
                  </a:custGeom>
                  <a:solidFill>
                    <a:srgbClr val="5880C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8" name="Google Shape;383;p30">
                    <a:extLst>
                      <a:ext uri="{FF2B5EF4-FFF2-40B4-BE49-F238E27FC236}">
                        <a16:creationId xmlns:a16="http://schemas.microsoft.com/office/drawing/2014/main" id="{26D25147-35C0-4B53-AA49-082CD23A9515}"/>
                      </a:ext>
                    </a:extLst>
                  </p:cNvPr>
                  <p:cNvSpPr/>
                  <p:nvPr/>
                </p:nvSpPr>
                <p:spPr>
                  <a:xfrm>
                    <a:off x="5883049" y="4989861"/>
                    <a:ext cx="108378" cy="169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8378" h="16954" extrusionOk="0">
                        <a:moveTo>
                          <a:pt x="108379" y="0"/>
                        </a:moveTo>
                        <a:cubicBezTo>
                          <a:pt x="108379" y="0"/>
                          <a:pt x="85256" y="13335"/>
                          <a:pt x="60327" y="8287"/>
                        </a:cubicBezTo>
                        <a:cubicBezTo>
                          <a:pt x="37966" y="3810"/>
                          <a:pt x="15891" y="9525"/>
                          <a:pt x="0" y="16954"/>
                        </a:cubicBezTo>
                      </a:path>
                    </a:pathLst>
                  </a:custGeom>
                  <a:solidFill>
                    <a:srgbClr val="5880C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dirty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9" name="Google Shape;384;p30">
                    <a:extLst>
                      <a:ext uri="{FF2B5EF4-FFF2-40B4-BE49-F238E27FC236}">
                        <a16:creationId xmlns:a16="http://schemas.microsoft.com/office/drawing/2014/main" id="{F380E863-D459-4FEB-9BEF-1C48A83B99D6}"/>
                      </a:ext>
                    </a:extLst>
                  </p:cNvPr>
                  <p:cNvSpPr/>
                  <p:nvPr/>
                </p:nvSpPr>
                <p:spPr>
                  <a:xfrm>
                    <a:off x="5900415" y="4825150"/>
                    <a:ext cx="135329" cy="533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35329" h="53371" extrusionOk="0">
                        <a:moveTo>
                          <a:pt x="134973" y="1357"/>
                        </a:moveTo>
                        <a:cubicBezTo>
                          <a:pt x="125362" y="8882"/>
                          <a:pt x="113563" y="11835"/>
                          <a:pt x="102050" y="13835"/>
                        </a:cubicBezTo>
                        <a:cubicBezTo>
                          <a:pt x="96245" y="14883"/>
                          <a:pt x="90346" y="15169"/>
                          <a:pt x="84447" y="15454"/>
                        </a:cubicBezTo>
                        <a:cubicBezTo>
                          <a:pt x="78642" y="15740"/>
                          <a:pt x="72933" y="16312"/>
                          <a:pt x="67224" y="17264"/>
                        </a:cubicBezTo>
                        <a:cubicBezTo>
                          <a:pt x="55901" y="19169"/>
                          <a:pt x="44578" y="22407"/>
                          <a:pt x="34587" y="27741"/>
                        </a:cubicBezTo>
                        <a:cubicBezTo>
                          <a:pt x="24596" y="32790"/>
                          <a:pt x="15747" y="40410"/>
                          <a:pt x="12797" y="48792"/>
                        </a:cubicBezTo>
                        <a:cubicBezTo>
                          <a:pt x="11655" y="52030"/>
                          <a:pt x="7944" y="54030"/>
                          <a:pt x="4519" y="53173"/>
                        </a:cubicBezTo>
                        <a:cubicBezTo>
                          <a:pt x="1093" y="52316"/>
                          <a:pt x="-810" y="49078"/>
                          <a:pt x="332" y="45839"/>
                        </a:cubicBezTo>
                        <a:cubicBezTo>
                          <a:pt x="427" y="45553"/>
                          <a:pt x="522" y="45267"/>
                          <a:pt x="712" y="44982"/>
                        </a:cubicBezTo>
                        <a:lnTo>
                          <a:pt x="808" y="44791"/>
                        </a:lnTo>
                        <a:cubicBezTo>
                          <a:pt x="4043" y="38600"/>
                          <a:pt x="8991" y="33647"/>
                          <a:pt x="14319" y="29742"/>
                        </a:cubicBezTo>
                        <a:cubicBezTo>
                          <a:pt x="19648" y="25932"/>
                          <a:pt x="25357" y="22979"/>
                          <a:pt x="31257" y="20693"/>
                        </a:cubicBezTo>
                        <a:cubicBezTo>
                          <a:pt x="37061" y="18312"/>
                          <a:pt x="43055" y="16692"/>
                          <a:pt x="48955" y="15359"/>
                        </a:cubicBezTo>
                        <a:cubicBezTo>
                          <a:pt x="54854" y="14025"/>
                          <a:pt x="60849" y="13168"/>
                          <a:pt x="66843" y="12692"/>
                        </a:cubicBezTo>
                        <a:cubicBezTo>
                          <a:pt x="72838" y="12121"/>
                          <a:pt x="78737" y="12121"/>
                          <a:pt x="84542" y="12311"/>
                        </a:cubicBezTo>
                        <a:cubicBezTo>
                          <a:pt x="90346" y="12406"/>
                          <a:pt x="96055" y="12406"/>
                          <a:pt x="101764" y="11739"/>
                        </a:cubicBezTo>
                        <a:cubicBezTo>
                          <a:pt x="107473" y="11168"/>
                          <a:pt x="113183" y="10025"/>
                          <a:pt x="118702" y="8215"/>
                        </a:cubicBezTo>
                        <a:cubicBezTo>
                          <a:pt x="124125" y="6501"/>
                          <a:pt x="129549" y="3929"/>
                          <a:pt x="133640" y="309"/>
                        </a:cubicBezTo>
                        <a:lnTo>
                          <a:pt x="133735" y="214"/>
                        </a:lnTo>
                        <a:cubicBezTo>
                          <a:pt x="134116" y="-71"/>
                          <a:pt x="134687" y="-71"/>
                          <a:pt x="134973" y="214"/>
                        </a:cubicBezTo>
                        <a:cubicBezTo>
                          <a:pt x="135448" y="500"/>
                          <a:pt x="135448" y="976"/>
                          <a:pt x="134973" y="1357"/>
                        </a:cubicBezTo>
                        <a:cubicBezTo>
                          <a:pt x="135068" y="1357"/>
                          <a:pt x="135068" y="1357"/>
                          <a:pt x="134973" y="1357"/>
                        </a:cubicBezTo>
                        <a:close/>
                      </a:path>
                    </a:pathLst>
                  </a:custGeom>
                  <a:solidFill>
                    <a:srgbClr val="5880C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0" name="Google Shape;385;p30">
                    <a:extLst>
                      <a:ext uri="{FF2B5EF4-FFF2-40B4-BE49-F238E27FC236}">
                        <a16:creationId xmlns:a16="http://schemas.microsoft.com/office/drawing/2014/main" id="{9908A14D-BBC1-4372-9F9D-A1763797350A}"/>
                      </a:ext>
                    </a:extLst>
                  </p:cNvPr>
                  <p:cNvSpPr/>
                  <p:nvPr/>
                </p:nvSpPr>
                <p:spPr>
                  <a:xfrm>
                    <a:off x="5966190" y="4876340"/>
                    <a:ext cx="41888" cy="4925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888" h="49251" extrusionOk="0">
                        <a:moveTo>
                          <a:pt x="40366" y="48751"/>
                        </a:moveTo>
                        <a:cubicBezTo>
                          <a:pt x="39319" y="44369"/>
                          <a:pt x="37226" y="40179"/>
                          <a:pt x="34847" y="36368"/>
                        </a:cubicBezTo>
                        <a:cubicBezTo>
                          <a:pt x="32373" y="32558"/>
                          <a:pt x="29424" y="29034"/>
                          <a:pt x="26188" y="25891"/>
                        </a:cubicBezTo>
                        <a:cubicBezTo>
                          <a:pt x="22858" y="22748"/>
                          <a:pt x="19242" y="19985"/>
                          <a:pt x="15341" y="17509"/>
                        </a:cubicBezTo>
                        <a:cubicBezTo>
                          <a:pt x="11535" y="15032"/>
                          <a:pt x="7348" y="12937"/>
                          <a:pt x="3162" y="10937"/>
                        </a:cubicBezTo>
                        <a:lnTo>
                          <a:pt x="3066" y="10841"/>
                        </a:lnTo>
                        <a:cubicBezTo>
                          <a:pt x="117" y="9508"/>
                          <a:pt x="-835" y="6079"/>
                          <a:pt x="783" y="3221"/>
                        </a:cubicBezTo>
                        <a:cubicBezTo>
                          <a:pt x="2400" y="364"/>
                          <a:pt x="6207" y="-779"/>
                          <a:pt x="9061" y="555"/>
                        </a:cubicBezTo>
                        <a:cubicBezTo>
                          <a:pt x="9346" y="650"/>
                          <a:pt x="9632" y="840"/>
                          <a:pt x="9917" y="1031"/>
                        </a:cubicBezTo>
                        <a:cubicBezTo>
                          <a:pt x="14104" y="3983"/>
                          <a:pt x="18101" y="7031"/>
                          <a:pt x="21716" y="10460"/>
                        </a:cubicBezTo>
                        <a:cubicBezTo>
                          <a:pt x="25427" y="13889"/>
                          <a:pt x="28662" y="17604"/>
                          <a:pt x="31612" y="21605"/>
                        </a:cubicBezTo>
                        <a:cubicBezTo>
                          <a:pt x="34467" y="25605"/>
                          <a:pt x="36846" y="29891"/>
                          <a:pt x="38653" y="34368"/>
                        </a:cubicBezTo>
                        <a:cubicBezTo>
                          <a:pt x="40461" y="38845"/>
                          <a:pt x="41698" y="43512"/>
                          <a:pt x="41889" y="48465"/>
                        </a:cubicBezTo>
                        <a:cubicBezTo>
                          <a:pt x="41889" y="48846"/>
                          <a:pt x="41603" y="49227"/>
                          <a:pt x="41127" y="49227"/>
                        </a:cubicBezTo>
                        <a:cubicBezTo>
                          <a:pt x="40747" y="49322"/>
                          <a:pt x="40461" y="49132"/>
                          <a:pt x="40366" y="48751"/>
                        </a:cubicBezTo>
                        <a:lnTo>
                          <a:pt x="40366" y="48751"/>
                        </a:lnTo>
                        <a:close/>
                      </a:path>
                    </a:pathLst>
                  </a:custGeom>
                  <a:solidFill>
                    <a:srgbClr val="5880C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" name="Google Shape;386;p30">
                    <a:extLst>
                      <a:ext uri="{FF2B5EF4-FFF2-40B4-BE49-F238E27FC236}">
                        <a16:creationId xmlns:a16="http://schemas.microsoft.com/office/drawing/2014/main" id="{BF719F10-6C39-4AE6-A949-B3FDE80B3795}"/>
                      </a:ext>
                    </a:extLst>
                  </p:cNvPr>
                  <p:cNvSpPr/>
                  <p:nvPr/>
                </p:nvSpPr>
                <p:spPr>
                  <a:xfrm>
                    <a:off x="5783339" y="4842013"/>
                    <a:ext cx="90480" cy="4664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90480" h="46640" extrusionOk="0">
                        <a:moveTo>
                          <a:pt x="88197" y="39168"/>
                        </a:moveTo>
                        <a:cubicBezTo>
                          <a:pt x="78967" y="42502"/>
                          <a:pt x="69547" y="44502"/>
                          <a:pt x="59841" y="45741"/>
                        </a:cubicBezTo>
                        <a:cubicBezTo>
                          <a:pt x="50136" y="46979"/>
                          <a:pt x="40145" y="47074"/>
                          <a:pt x="30344" y="45169"/>
                        </a:cubicBezTo>
                        <a:cubicBezTo>
                          <a:pt x="20638" y="43264"/>
                          <a:pt x="10552" y="38407"/>
                          <a:pt x="5034" y="29929"/>
                        </a:cubicBezTo>
                        <a:cubicBezTo>
                          <a:pt x="-485" y="21452"/>
                          <a:pt x="-866" y="11451"/>
                          <a:pt x="1037" y="2497"/>
                        </a:cubicBezTo>
                        <a:cubicBezTo>
                          <a:pt x="1323" y="973"/>
                          <a:pt x="2940" y="-170"/>
                          <a:pt x="4653" y="21"/>
                        </a:cubicBezTo>
                        <a:cubicBezTo>
                          <a:pt x="6080" y="211"/>
                          <a:pt x="7127" y="1259"/>
                          <a:pt x="7127" y="2497"/>
                        </a:cubicBezTo>
                        <a:lnTo>
                          <a:pt x="7127" y="2592"/>
                        </a:lnTo>
                        <a:cubicBezTo>
                          <a:pt x="7412" y="10784"/>
                          <a:pt x="8840" y="18785"/>
                          <a:pt x="13502" y="24500"/>
                        </a:cubicBezTo>
                        <a:cubicBezTo>
                          <a:pt x="17974" y="30310"/>
                          <a:pt x="25206" y="33739"/>
                          <a:pt x="33389" y="35454"/>
                        </a:cubicBezTo>
                        <a:cubicBezTo>
                          <a:pt x="41667" y="37168"/>
                          <a:pt x="50611" y="37359"/>
                          <a:pt x="59651" y="36978"/>
                        </a:cubicBezTo>
                        <a:cubicBezTo>
                          <a:pt x="68690" y="36501"/>
                          <a:pt x="77920" y="35263"/>
                          <a:pt x="86864" y="33644"/>
                        </a:cubicBezTo>
                        <a:lnTo>
                          <a:pt x="87055" y="33644"/>
                        </a:lnTo>
                        <a:cubicBezTo>
                          <a:pt x="88768" y="33358"/>
                          <a:pt x="90195" y="34311"/>
                          <a:pt x="90480" y="35835"/>
                        </a:cubicBezTo>
                        <a:cubicBezTo>
                          <a:pt x="90480" y="37359"/>
                          <a:pt x="89624" y="38692"/>
                          <a:pt x="88197" y="39168"/>
                        </a:cubicBezTo>
                        <a:close/>
                      </a:path>
                    </a:pathLst>
                  </a:custGeom>
                  <a:solidFill>
                    <a:srgbClr val="5880C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34" name="Google Shape;387;p30">
                  <a:extLst>
                    <a:ext uri="{FF2B5EF4-FFF2-40B4-BE49-F238E27FC236}">
                      <a16:creationId xmlns:a16="http://schemas.microsoft.com/office/drawing/2014/main" id="{6425A615-A616-4F0D-A818-BB0721622138}"/>
                    </a:ext>
                  </a:extLst>
                </p:cNvPr>
                <p:cNvSpPr/>
                <p:nvPr/>
              </p:nvSpPr>
              <p:spPr>
                <a:xfrm>
                  <a:off x="6042809" y="4493888"/>
                  <a:ext cx="361768" cy="2559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768" h="255918" extrusionOk="0">
                      <a:moveTo>
                        <a:pt x="353301" y="64681"/>
                      </a:moveTo>
                      <a:lnTo>
                        <a:pt x="343500" y="64966"/>
                      </a:lnTo>
                      <a:cubicBezTo>
                        <a:pt x="339884" y="65062"/>
                        <a:pt x="336268" y="65348"/>
                        <a:pt x="332652" y="65633"/>
                      </a:cubicBezTo>
                      <a:cubicBezTo>
                        <a:pt x="325421" y="66205"/>
                        <a:pt x="318094" y="66967"/>
                        <a:pt x="310862" y="68015"/>
                      </a:cubicBezTo>
                      <a:cubicBezTo>
                        <a:pt x="296304" y="70015"/>
                        <a:pt x="281936" y="73063"/>
                        <a:pt x="268139" y="76968"/>
                      </a:cubicBezTo>
                      <a:cubicBezTo>
                        <a:pt x="240355" y="84779"/>
                        <a:pt x="214568" y="96590"/>
                        <a:pt x="194206" y="112210"/>
                      </a:cubicBezTo>
                      <a:cubicBezTo>
                        <a:pt x="184025" y="120021"/>
                        <a:pt x="174795" y="128593"/>
                        <a:pt x="167278" y="138118"/>
                      </a:cubicBezTo>
                      <a:cubicBezTo>
                        <a:pt x="159761" y="147643"/>
                        <a:pt x="153576" y="157835"/>
                        <a:pt x="148533" y="168694"/>
                      </a:cubicBezTo>
                      <a:cubicBezTo>
                        <a:pt x="138827" y="190697"/>
                        <a:pt x="136639" y="225177"/>
                        <a:pt x="133118" y="241274"/>
                      </a:cubicBezTo>
                      <a:cubicBezTo>
                        <a:pt x="51953" y="273659"/>
                        <a:pt x="0" y="242227"/>
                        <a:pt x="0" y="242227"/>
                      </a:cubicBezTo>
                      <a:cubicBezTo>
                        <a:pt x="7422" y="204413"/>
                        <a:pt x="28736" y="156692"/>
                        <a:pt x="51763" y="121545"/>
                      </a:cubicBezTo>
                      <a:cubicBezTo>
                        <a:pt x="63466" y="104114"/>
                        <a:pt x="77359" y="88017"/>
                        <a:pt x="92869" y="73730"/>
                      </a:cubicBezTo>
                      <a:cubicBezTo>
                        <a:pt x="108378" y="59537"/>
                        <a:pt x="125791" y="47726"/>
                        <a:pt x="143680" y="37916"/>
                      </a:cubicBezTo>
                      <a:cubicBezTo>
                        <a:pt x="179457" y="18389"/>
                        <a:pt x="217328" y="8198"/>
                        <a:pt x="253866" y="3340"/>
                      </a:cubicBezTo>
                      <a:cubicBezTo>
                        <a:pt x="272040" y="958"/>
                        <a:pt x="290119" y="-89"/>
                        <a:pt x="307913" y="6"/>
                      </a:cubicBezTo>
                      <a:cubicBezTo>
                        <a:pt x="316762" y="101"/>
                        <a:pt x="325611" y="387"/>
                        <a:pt x="334460" y="958"/>
                      </a:cubicBezTo>
                      <a:cubicBezTo>
                        <a:pt x="338837" y="1244"/>
                        <a:pt x="343309" y="1625"/>
                        <a:pt x="347687" y="2101"/>
                      </a:cubicBezTo>
                      <a:lnTo>
                        <a:pt x="354347" y="2864"/>
                      </a:lnTo>
                      <a:lnTo>
                        <a:pt x="361769" y="3911"/>
                      </a:lnTo>
                      <a:lnTo>
                        <a:pt x="353301" y="64681"/>
                      </a:lnTo>
                      <a:close/>
                    </a:path>
                  </a:pathLst>
                </a:custGeom>
                <a:solidFill>
                  <a:srgbClr val="5880C8"/>
                </a:solidFill>
                <a:ln>
                  <a:solidFill>
                    <a:srgbClr val="182FDA"/>
                  </a:solidFill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5" name="Google Shape;388;p30">
                  <a:extLst>
                    <a:ext uri="{FF2B5EF4-FFF2-40B4-BE49-F238E27FC236}">
                      <a16:creationId xmlns:a16="http://schemas.microsoft.com/office/drawing/2014/main" id="{9D2E9FFD-BF96-4434-9693-5AE2910591B9}"/>
                    </a:ext>
                  </a:extLst>
                </p:cNvPr>
                <p:cNvSpPr/>
                <p:nvPr/>
              </p:nvSpPr>
              <p:spPr>
                <a:xfrm>
                  <a:off x="6089339" y="4535322"/>
                  <a:ext cx="309720" cy="2143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9720" h="214336" extrusionOk="0">
                      <a:moveTo>
                        <a:pt x="0" y="213652"/>
                      </a:moveTo>
                      <a:cubicBezTo>
                        <a:pt x="22266" y="215747"/>
                        <a:pt x="51668" y="213557"/>
                        <a:pt x="86494" y="199650"/>
                      </a:cubicBezTo>
                      <a:cubicBezTo>
                        <a:pt x="90014" y="183553"/>
                        <a:pt x="92298" y="149072"/>
                        <a:pt x="101908" y="127069"/>
                      </a:cubicBezTo>
                      <a:cubicBezTo>
                        <a:pt x="106951" y="116211"/>
                        <a:pt x="113231" y="106019"/>
                        <a:pt x="120653" y="96494"/>
                      </a:cubicBezTo>
                      <a:cubicBezTo>
                        <a:pt x="128170" y="86969"/>
                        <a:pt x="137305" y="78492"/>
                        <a:pt x="147581" y="70586"/>
                      </a:cubicBezTo>
                      <a:cubicBezTo>
                        <a:pt x="167944" y="54965"/>
                        <a:pt x="193730" y="43154"/>
                        <a:pt x="221515" y="35344"/>
                      </a:cubicBezTo>
                      <a:cubicBezTo>
                        <a:pt x="235312" y="31439"/>
                        <a:pt x="249680" y="28391"/>
                        <a:pt x="264238" y="26390"/>
                      </a:cubicBezTo>
                      <a:cubicBezTo>
                        <a:pt x="271470" y="25438"/>
                        <a:pt x="278796" y="24581"/>
                        <a:pt x="286028" y="24009"/>
                      </a:cubicBezTo>
                      <a:cubicBezTo>
                        <a:pt x="289644" y="23723"/>
                        <a:pt x="293259" y="23533"/>
                        <a:pt x="296875" y="23342"/>
                      </a:cubicBezTo>
                      <a:lnTo>
                        <a:pt x="306676" y="23057"/>
                      </a:lnTo>
                      <a:lnTo>
                        <a:pt x="309721" y="1340"/>
                      </a:lnTo>
                      <a:cubicBezTo>
                        <a:pt x="63847" y="-16853"/>
                        <a:pt x="12275" y="155264"/>
                        <a:pt x="0" y="213652"/>
                      </a:cubicBezTo>
                      <a:close/>
                    </a:path>
                  </a:pathLst>
                </a:custGeom>
                <a:solidFill>
                  <a:srgbClr val="0B4B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14" name="Google Shape;389;p30">
                <a:extLst>
                  <a:ext uri="{FF2B5EF4-FFF2-40B4-BE49-F238E27FC236}">
                    <a16:creationId xmlns:a16="http://schemas.microsoft.com/office/drawing/2014/main" id="{587E3117-FD7B-4F0E-A290-AEE58E47DD07}"/>
                  </a:ext>
                </a:extLst>
              </p:cNvPr>
              <p:cNvSpPr/>
              <p:nvPr/>
            </p:nvSpPr>
            <p:spPr>
              <a:xfrm>
                <a:off x="5816137" y="4911693"/>
                <a:ext cx="70260" cy="78136"/>
              </a:xfrm>
              <a:custGeom>
                <a:avLst/>
                <a:gdLst/>
                <a:ahLst/>
                <a:cxnLst/>
                <a:rect l="l" t="t" r="r" b="b"/>
                <a:pathLst>
                  <a:path w="70260" h="78136" extrusionOk="0">
                    <a:moveTo>
                      <a:pt x="55493" y="3683"/>
                    </a:moveTo>
                    <a:cubicBezTo>
                      <a:pt x="71288" y="12827"/>
                      <a:pt x="74999" y="36068"/>
                      <a:pt x="63771" y="55594"/>
                    </a:cubicBezTo>
                    <a:cubicBezTo>
                      <a:pt x="52543" y="75120"/>
                      <a:pt x="30563" y="83598"/>
                      <a:pt x="14768" y="74454"/>
                    </a:cubicBezTo>
                    <a:cubicBezTo>
                      <a:pt x="-1027" y="65309"/>
                      <a:pt x="-4739" y="42068"/>
                      <a:pt x="6489" y="22542"/>
                    </a:cubicBezTo>
                    <a:cubicBezTo>
                      <a:pt x="17718" y="3016"/>
                      <a:pt x="39698" y="-5461"/>
                      <a:pt x="55493" y="3683"/>
                    </a:cubicBezTo>
                    <a:close/>
                  </a:path>
                </a:pathLst>
              </a:custGeom>
              <a:solidFill>
                <a:srgbClr val="FFFFFF">
                  <a:alpha val="3882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390;p30">
                <a:extLst>
                  <a:ext uri="{FF2B5EF4-FFF2-40B4-BE49-F238E27FC236}">
                    <a16:creationId xmlns:a16="http://schemas.microsoft.com/office/drawing/2014/main" id="{DF4F79E8-F050-4B24-8E58-6BB9E936C2DE}"/>
                  </a:ext>
                </a:extLst>
              </p:cNvPr>
              <p:cNvSpPr/>
              <p:nvPr/>
            </p:nvSpPr>
            <p:spPr>
              <a:xfrm>
                <a:off x="5849287" y="4781297"/>
                <a:ext cx="109825" cy="118425"/>
              </a:xfrm>
              <a:custGeom>
                <a:avLst/>
                <a:gdLst/>
                <a:ahLst/>
                <a:cxnLst/>
                <a:rect l="l" t="t" r="r" b="b"/>
                <a:pathLst>
                  <a:path w="109825" h="118425" extrusionOk="0">
                    <a:moveTo>
                      <a:pt x="104936" y="79691"/>
                    </a:moveTo>
                    <a:cubicBezTo>
                      <a:pt x="92375" y="110362"/>
                      <a:pt x="59833" y="126078"/>
                      <a:pt x="32239" y="114743"/>
                    </a:cubicBezTo>
                    <a:cubicBezTo>
                      <a:pt x="4645" y="103409"/>
                      <a:pt x="-7630" y="69405"/>
                      <a:pt x="4930" y="38734"/>
                    </a:cubicBezTo>
                    <a:cubicBezTo>
                      <a:pt x="17491" y="8064"/>
                      <a:pt x="50033" y="-7653"/>
                      <a:pt x="77627" y="3682"/>
                    </a:cubicBezTo>
                    <a:cubicBezTo>
                      <a:pt x="105221" y="15017"/>
                      <a:pt x="117401" y="49021"/>
                      <a:pt x="104936" y="79691"/>
                    </a:cubicBezTo>
                    <a:close/>
                  </a:path>
                </a:pathLst>
              </a:custGeom>
              <a:solidFill>
                <a:srgbClr val="FFFFFF">
                  <a:alpha val="3882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6" name="Google Shape;391;p30">
                <a:extLst>
                  <a:ext uri="{FF2B5EF4-FFF2-40B4-BE49-F238E27FC236}">
                    <a16:creationId xmlns:a16="http://schemas.microsoft.com/office/drawing/2014/main" id="{6C45CB79-AFA0-4585-B296-728EE450D749}"/>
                  </a:ext>
                </a:extLst>
              </p:cNvPr>
              <p:cNvSpPr/>
              <p:nvPr/>
            </p:nvSpPr>
            <p:spPr>
              <a:xfrm>
                <a:off x="5987778" y="4368441"/>
                <a:ext cx="40221" cy="49167"/>
              </a:xfrm>
              <a:custGeom>
                <a:avLst/>
                <a:gdLst/>
                <a:ahLst/>
                <a:cxnLst/>
                <a:rect l="l" t="t" r="r" b="b"/>
                <a:pathLst>
                  <a:path w="40221" h="49167" extrusionOk="0">
                    <a:moveTo>
                      <a:pt x="35240" y="15821"/>
                    </a:moveTo>
                    <a:cubicBezTo>
                      <a:pt x="42567" y="28489"/>
                      <a:pt x="41710" y="42681"/>
                      <a:pt x="33337" y="47539"/>
                    </a:cubicBezTo>
                    <a:cubicBezTo>
                      <a:pt x="24963" y="52397"/>
                      <a:pt x="12213" y="46015"/>
                      <a:pt x="4981" y="33347"/>
                    </a:cubicBezTo>
                    <a:cubicBezTo>
                      <a:pt x="-2345" y="20679"/>
                      <a:pt x="-1489" y="6486"/>
                      <a:pt x="6885" y="1629"/>
                    </a:cubicBezTo>
                    <a:cubicBezTo>
                      <a:pt x="15258" y="-3229"/>
                      <a:pt x="27913" y="3153"/>
                      <a:pt x="35240" y="15821"/>
                    </a:cubicBezTo>
                    <a:close/>
                  </a:path>
                </a:pathLst>
              </a:custGeom>
              <a:solidFill>
                <a:srgbClr val="5880C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392;p30">
                <a:extLst>
                  <a:ext uri="{FF2B5EF4-FFF2-40B4-BE49-F238E27FC236}">
                    <a16:creationId xmlns:a16="http://schemas.microsoft.com/office/drawing/2014/main" id="{5C2FA49C-09C5-4DD9-B48A-4D3F691F58E8}"/>
                  </a:ext>
                </a:extLst>
              </p:cNvPr>
              <p:cNvSpPr/>
              <p:nvPr/>
            </p:nvSpPr>
            <p:spPr>
              <a:xfrm>
                <a:off x="5764852" y="4353783"/>
                <a:ext cx="51806" cy="55629"/>
              </a:xfrm>
              <a:custGeom>
                <a:avLst/>
                <a:gdLst/>
                <a:ahLst/>
                <a:cxnLst/>
                <a:rect l="l" t="t" r="r" b="b"/>
                <a:pathLst>
                  <a:path w="51806" h="55629" extrusionOk="0">
                    <a:moveTo>
                      <a:pt x="12102" y="16096"/>
                    </a:moveTo>
                    <a:cubicBezTo>
                      <a:pt x="24092" y="1808"/>
                      <a:pt x="40838" y="-3716"/>
                      <a:pt x="48260" y="2570"/>
                    </a:cubicBezTo>
                    <a:cubicBezTo>
                      <a:pt x="55682" y="8762"/>
                      <a:pt x="50924" y="24382"/>
                      <a:pt x="38935" y="38670"/>
                    </a:cubicBezTo>
                    <a:cubicBezTo>
                      <a:pt x="26946" y="52957"/>
                      <a:pt x="11246" y="59530"/>
                      <a:pt x="3824" y="53243"/>
                    </a:cubicBezTo>
                    <a:cubicBezTo>
                      <a:pt x="-3598" y="46957"/>
                      <a:pt x="113" y="30383"/>
                      <a:pt x="12102" y="16096"/>
                    </a:cubicBezTo>
                    <a:close/>
                  </a:path>
                </a:pathLst>
              </a:custGeom>
              <a:solidFill>
                <a:srgbClr val="0B4B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393;p30">
                <a:extLst>
                  <a:ext uri="{FF2B5EF4-FFF2-40B4-BE49-F238E27FC236}">
                    <a16:creationId xmlns:a16="http://schemas.microsoft.com/office/drawing/2014/main" id="{8A21E5AD-BE4E-4BC0-A958-F132800F9A68}"/>
                  </a:ext>
                </a:extLst>
              </p:cNvPr>
              <p:cNvSpPr/>
              <p:nvPr/>
            </p:nvSpPr>
            <p:spPr>
              <a:xfrm>
                <a:off x="6384165" y="4497739"/>
                <a:ext cx="31196" cy="60880"/>
              </a:xfrm>
              <a:custGeom>
                <a:avLst/>
                <a:gdLst/>
                <a:ahLst/>
                <a:cxnLst/>
                <a:rect l="l" t="t" r="r" b="b"/>
                <a:pathLst>
                  <a:path w="31196" h="60880" extrusionOk="0">
                    <a:moveTo>
                      <a:pt x="30690" y="32160"/>
                    </a:moveTo>
                    <a:cubicBezTo>
                      <a:pt x="28691" y="49019"/>
                      <a:pt x="20318" y="61783"/>
                      <a:pt x="11945" y="60830"/>
                    </a:cubicBezTo>
                    <a:cubicBezTo>
                      <a:pt x="3571" y="59878"/>
                      <a:pt x="-1567" y="45400"/>
                      <a:pt x="431" y="28541"/>
                    </a:cubicBezTo>
                    <a:cubicBezTo>
                      <a:pt x="2429" y="11681"/>
                      <a:pt x="11945" y="-987"/>
                      <a:pt x="20318" y="61"/>
                    </a:cubicBezTo>
                    <a:cubicBezTo>
                      <a:pt x="28691" y="1013"/>
                      <a:pt x="32688" y="15301"/>
                      <a:pt x="30690" y="32160"/>
                    </a:cubicBezTo>
                    <a:close/>
                  </a:path>
                </a:pathLst>
              </a:custGeom>
              <a:solidFill>
                <a:srgbClr val="0B4B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" name="Google Shape;394;p30">
                <a:extLst>
                  <a:ext uri="{FF2B5EF4-FFF2-40B4-BE49-F238E27FC236}">
                    <a16:creationId xmlns:a16="http://schemas.microsoft.com/office/drawing/2014/main" id="{4A32A297-F9FC-4338-B2C3-EC1035AD43AB}"/>
                  </a:ext>
                </a:extLst>
              </p:cNvPr>
              <p:cNvSpPr/>
              <p:nvPr/>
            </p:nvSpPr>
            <p:spPr>
              <a:xfrm>
                <a:off x="6083047" y="4335315"/>
                <a:ext cx="41795" cy="17343"/>
              </a:xfrm>
              <a:custGeom>
                <a:avLst/>
                <a:gdLst/>
                <a:ahLst/>
                <a:cxnLst/>
                <a:rect l="l" t="t" r="r" b="b"/>
                <a:pathLst>
                  <a:path w="41795" h="17343" extrusionOk="0">
                    <a:moveTo>
                      <a:pt x="41783" y="6846"/>
                    </a:moveTo>
                    <a:cubicBezTo>
                      <a:pt x="42164" y="11513"/>
                      <a:pt x="33220" y="16180"/>
                      <a:pt x="21611" y="17133"/>
                    </a:cubicBezTo>
                    <a:cubicBezTo>
                      <a:pt x="10098" y="18181"/>
                      <a:pt x="392" y="15228"/>
                      <a:pt x="12" y="10465"/>
                    </a:cubicBezTo>
                    <a:cubicBezTo>
                      <a:pt x="-369" y="5798"/>
                      <a:pt x="8575" y="1131"/>
                      <a:pt x="20184" y="178"/>
                    </a:cubicBezTo>
                    <a:cubicBezTo>
                      <a:pt x="31697" y="-774"/>
                      <a:pt x="41403" y="2179"/>
                      <a:pt x="41783" y="6846"/>
                    </a:cubicBezTo>
                    <a:close/>
                  </a:path>
                </a:pathLst>
              </a:custGeom>
              <a:solidFill>
                <a:srgbClr val="EC464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" name="Google Shape;395;p30">
                <a:extLst>
                  <a:ext uri="{FF2B5EF4-FFF2-40B4-BE49-F238E27FC236}">
                    <a16:creationId xmlns:a16="http://schemas.microsoft.com/office/drawing/2014/main" id="{4B6874F3-8FCB-497A-8AB5-19F95A794D77}"/>
                  </a:ext>
                </a:extLst>
              </p:cNvPr>
              <p:cNvSpPr/>
              <p:nvPr/>
            </p:nvSpPr>
            <p:spPr>
              <a:xfrm>
                <a:off x="6170285" y="4334242"/>
                <a:ext cx="53254" cy="18792"/>
              </a:xfrm>
              <a:custGeom>
                <a:avLst/>
                <a:gdLst/>
                <a:ahLst/>
                <a:cxnLst/>
                <a:rect l="l" t="t" r="r" b="b"/>
                <a:pathLst>
                  <a:path w="53254" h="18792" extrusionOk="0">
                    <a:moveTo>
                      <a:pt x="53218" y="13539"/>
                    </a:moveTo>
                    <a:cubicBezTo>
                      <a:pt x="52457" y="18207"/>
                      <a:pt x="39992" y="20112"/>
                      <a:pt x="25338" y="17826"/>
                    </a:cubicBezTo>
                    <a:cubicBezTo>
                      <a:pt x="10685" y="15540"/>
                      <a:pt x="-638" y="9920"/>
                      <a:pt x="28" y="5253"/>
                    </a:cubicBezTo>
                    <a:cubicBezTo>
                      <a:pt x="789" y="585"/>
                      <a:pt x="13254" y="-1320"/>
                      <a:pt x="27908" y="967"/>
                    </a:cubicBezTo>
                    <a:cubicBezTo>
                      <a:pt x="42656" y="3252"/>
                      <a:pt x="53979" y="8872"/>
                      <a:pt x="53218" y="13539"/>
                    </a:cubicBezTo>
                    <a:close/>
                  </a:path>
                </a:pathLst>
              </a:custGeom>
              <a:solidFill>
                <a:srgbClr val="EC464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" name="Google Shape;396;p30">
                <a:extLst>
                  <a:ext uri="{FF2B5EF4-FFF2-40B4-BE49-F238E27FC236}">
                    <a16:creationId xmlns:a16="http://schemas.microsoft.com/office/drawing/2014/main" id="{C751A083-3843-41A1-ABC9-C349E69A1B91}"/>
                  </a:ext>
                </a:extLst>
              </p:cNvPr>
              <p:cNvSpPr/>
              <p:nvPr/>
            </p:nvSpPr>
            <p:spPr>
              <a:xfrm>
                <a:off x="5800188" y="4660423"/>
                <a:ext cx="65931" cy="73565"/>
              </a:xfrm>
              <a:custGeom>
                <a:avLst/>
                <a:gdLst/>
                <a:ahLst/>
                <a:cxnLst/>
                <a:rect l="l" t="t" r="r" b="b"/>
                <a:pathLst>
                  <a:path w="65931" h="73565" extrusionOk="0">
                    <a:moveTo>
                      <a:pt x="57741" y="53213"/>
                    </a:moveTo>
                    <a:cubicBezTo>
                      <a:pt x="45752" y="71406"/>
                      <a:pt x="24913" y="78740"/>
                      <a:pt x="11211" y="69692"/>
                    </a:cubicBezTo>
                    <a:cubicBezTo>
                      <a:pt x="-2491" y="60643"/>
                      <a:pt x="-3823" y="38545"/>
                      <a:pt x="8262" y="20352"/>
                    </a:cubicBezTo>
                    <a:cubicBezTo>
                      <a:pt x="20251" y="2159"/>
                      <a:pt x="41089" y="-5175"/>
                      <a:pt x="54791" y="3874"/>
                    </a:cubicBezTo>
                    <a:cubicBezTo>
                      <a:pt x="68398" y="12923"/>
                      <a:pt x="69730" y="35020"/>
                      <a:pt x="57741" y="53213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111" name="Google Shape;397;p30">
              <a:extLst>
                <a:ext uri="{FF2B5EF4-FFF2-40B4-BE49-F238E27FC236}">
                  <a16:creationId xmlns:a16="http://schemas.microsoft.com/office/drawing/2014/main" id="{77184B0D-2DAF-4FD8-B6F1-808DC3E66E23}"/>
                </a:ext>
              </a:extLst>
            </p:cNvPr>
            <p:cNvCxnSpPr/>
            <p:nvPr/>
          </p:nvCxnSpPr>
          <p:spPr>
            <a:xfrm>
              <a:off x="5740393" y="4871930"/>
              <a:ext cx="1005300" cy="0"/>
            </a:xfrm>
            <a:prstGeom prst="straightConnector1">
              <a:avLst/>
            </a:prstGeom>
            <a:noFill/>
            <a:ln w="76200" cap="flat" cmpd="sng">
              <a:solidFill>
                <a:srgbClr val="2F5395"/>
              </a:solidFill>
              <a:prstDash val="solid"/>
              <a:round/>
              <a:headEnd type="none" w="sm" len="sm"/>
              <a:tailEnd type="triangle" w="sm" len="sm"/>
            </a:ln>
          </p:spPr>
        </p:cxnSp>
        <p:cxnSp>
          <p:nvCxnSpPr>
            <p:cNvPr id="112" name="Google Shape;398;p30">
              <a:extLst>
                <a:ext uri="{FF2B5EF4-FFF2-40B4-BE49-F238E27FC236}">
                  <a16:creationId xmlns:a16="http://schemas.microsoft.com/office/drawing/2014/main" id="{A1DB937E-F2A6-40E0-8A07-0E91AA2F9927}"/>
                </a:ext>
              </a:extLst>
            </p:cNvPr>
            <p:cNvCxnSpPr/>
            <p:nvPr/>
          </p:nvCxnSpPr>
          <p:spPr>
            <a:xfrm rot="10800000">
              <a:off x="7708919" y="3584636"/>
              <a:ext cx="875100" cy="0"/>
            </a:xfrm>
            <a:prstGeom prst="straightConnector1">
              <a:avLst/>
            </a:prstGeom>
            <a:noFill/>
            <a:ln w="76200" cap="flat" cmpd="sng">
              <a:solidFill>
                <a:srgbClr val="2F5395"/>
              </a:solidFill>
              <a:prstDash val="solid"/>
              <a:round/>
              <a:headEnd type="none" w="sm" len="sm"/>
              <a:tailEnd type="triangle" w="sm" len="sm"/>
            </a:ln>
          </p:spPr>
        </p:cxnSp>
      </p:grpSp>
    </p:spTree>
    <p:extLst>
      <p:ext uri="{BB962C8B-B14F-4D97-AF65-F5344CB8AC3E}">
        <p14:creationId xmlns:p14="http://schemas.microsoft.com/office/powerpoint/2010/main" val="1150101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D76613E-BD5B-4078-BDCF-1395186AF45C}"/>
              </a:ext>
            </a:extLst>
          </p:cNvPr>
          <p:cNvSpPr txBox="1">
            <a:spLocks/>
          </p:cNvSpPr>
          <p:nvPr/>
        </p:nvSpPr>
        <p:spPr>
          <a:xfrm>
            <a:off x="881682" y="3643541"/>
            <a:ext cx="8636000" cy="1422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k-TM" sz="6000" b="1" i="1" dirty="0"/>
              <a:t>Aortanyň we magistral </a:t>
            </a:r>
            <a:br>
              <a:rPr lang="tk-TM" sz="6000" b="1" i="1" dirty="0"/>
            </a:br>
            <a:r>
              <a:rPr lang="tk-TM" sz="6000" b="1" i="1" dirty="0"/>
              <a:t>arteriýalaryň aterosklerozy.</a:t>
            </a:r>
            <a:endParaRPr lang="ru-RU" sz="6000" b="1" i="1" dirty="0"/>
          </a:p>
        </p:txBody>
      </p:sp>
      <p:grpSp>
        <p:nvGrpSpPr>
          <p:cNvPr id="6" name="Google Shape;265;p28">
            <a:extLst>
              <a:ext uri="{FF2B5EF4-FFF2-40B4-BE49-F238E27FC236}">
                <a16:creationId xmlns:a16="http://schemas.microsoft.com/office/drawing/2014/main" id="{FFF3D8CC-3BE7-4BB9-B253-E4991AC14E62}"/>
              </a:ext>
            </a:extLst>
          </p:cNvPr>
          <p:cNvGrpSpPr/>
          <p:nvPr/>
        </p:nvGrpSpPr>
        <p:grpSpPr>
          <a:xfrm>
            <a:off x="1686027" y="1087933"/>
            <a:ext cx="7831655" cy="2190324"/>
            <a:chOff x="2522165" y="1021782"/>
            <a:chExt cx="4099669" cy="1045396"/>
          </a:xfrm>
        </p:grpSpPr>
        <p:sp>
          <p:nvSpPr>
            <p:cNvPr id="7" name="Google Shape;266;p28">
              <a:extLst>
                <a:ext uri="{FF2B5EF4-FFF2-40B4-BE49-F238E27FC236}">
                  <a16:creationId xmlns:a16="http://schemas.microsoft.com/office/drawing/2014/main" id="{2787BA88-8131-4BB7-93DE-220CC06A047B}"/>
                </a:ext>
              </a:extLst>
            </p:cNvPr>
            <p:cNvSpPr/>
            <p:nvPr/>
          </p:nvSpPr>
          <p:spPr>
            <a:xfrm>
              <a:off x="2522165" y="1021782"/>
              <a:ext cx="4099669" cy="1045307"/>
            </a:xfrm>
            <a:custGeom>
              <a:avLst/>
              <a:gdLst/>
              <a:ahLst/>
              <a:cxnLst/>
              <a:rect l="l" t="t" r="r" b="b"/>
              <a:pathLst>
                <a:path w="908514" h="231647" extrusionOk="0">
                  <a:moveTo>
                    <a:pt x="115705" y="231648"/>
                  </a:moveTo>
                  <a:cubicBezTo>
                    <a:pt x="51953" y="231648"/>
                    <a:pt x="0" y="179737"/>
                    <a:pt x="0" y="115824"/>
                  </a:cubicBezTo>
                  <a:cubicBezTo>
                    <a:pt x="0" y="52006"/>
                    <a:pt x="51858" y="0"/>
                    <a:pt x="115705" y="0"/>
                  </a:cubicBezTo>
                  <a:lnTo>
                    <a:pt x="792809" y="0"/>
                  </a:lnTo>
                  <a:cubicBezTo>
                    <a:pt x="856561" y="0"/>
                    <a:pt x="908514" y="51911"/>
                    <a:pt x="908514" y="115824"/>
                  </a:cubicBezTo>
                  <a:cubicBezTo>
                    <a:pt x="908514" y="179642"/>
                    <a:pt x="856656" y="231648"/>
                    <a:pt x="792809" y="231648"/>
                  </a:cubicBezTo>
                  <a:lnTo>
                    <a:pt x="115705" y="231648"/>
                  </a:lnTo>
                  <a:close/>
                </a:path>
              </a:pathLst>
            </a:custGeom>
            <a:solidFill>
              <a:srgbClr val="66101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" name="Google Shape;267;p28">
              <a:extLst>
                <a:ext uri="{FF2B5EF4-FFF2-40B4-BE49-F238E27FC236}">
                  <a16:creationId xmlns:a16="http://schemas.microsoft.com/office/drawing/2014/main" id="{5A653AF8-E024-419B-869E-376C8E397ABA}"/>
                </a:ext>
              </a:extLst>
            </p:cNvPr>
            <p:cNvSpPr/>
            <p:nvPr/>
          </p:nvSpPr>
          <p:spPr>
            <a:xfrm>
              <a:off x="3039408" y="1315375"/>
              <a:ext cx="3065174" cy="751803"/>
            </a:xfrm>
            <a:custGeom>
              <a:avLst/>
              <a:gdLst/>
              <a:ahLst/>
              <a:cxnLst/>
              <a:rect l="l" t="t" r="r" b="b"/>
              <a:pathLst>
                <a:path w="241115" h="28860" extrusionOk="0">
                  <a:moveTo>
                    <a:pt x="241116" y="28861"/>
                  </a:moveTo>
                  <a:cubicBezTo>
                    <a:pt x="241116" y="28861"/>
                    <a:pt x="220468" y="0"/>
                    <a:pt x="115134" y="0"/>
                  </a:cubicBezTo>
                  <a:cubicBezTo>
                    <a:pt x="9896" y="0"/>
                    <a:pt x="0" y="28861"/>
                    <a:pt x="0" y="28861"/>
                  </a:cubicBezTo>
                  <a:lnTo>
                    <a:pt x="241116" y="28861"/>
                  </a:lnTo>
                  <a:close/>
                </a:path>
              </a:pathLst>
            </a:custGeom>
            <a:solidFill>
              <a:srgbClr val="C0CF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268;p28">
              <a:extLst>
                <a:ext uri="{FF2B5EF4-FFF2-40B4-BE49-F238E27FC236}">
                  <a16:creationId xmlns:a16="http://schemas.microsoft.com/office/drawing/2014/main" id="{A77093FA-2C68-40E3-81D1-8E48F648293A}"/>
                </a:ext>
              </a:extLst>
            </p:cNvPr>
            <p:cNvSpPr/>
            <p:nvPr/>
          </p:nvSpPr>
          <p:spPr>
            <a:xfrm>
              <a:off x="2724402" y="1021782"/>
              <a:ext cx="3696058" cy="110890"/>
            </a:xfrm>
            <a:custGeom>
              <a:avLst/>
              <a:gdLst/>
              <a:ahLst/>
              <a:cxnLst/>
              <a:rect l="l" t="t" r="r" b="b"/>
              <a:pathLst>
                <a:path w="819071" h="24574" extrusionOk="0">
                  <a:moveTo>
                    <a:pt x="819071" y="24575"/>
                  </a:moveTo>
                  <a:cubicBezTo>
                    <a:pt x="799470" y="9239"/>
                    <a:pt x="774825" y="0"/>
                    <a:pt x="748087" y="0"/>
                  </a:cubicBezTo>
                  <a:lnTo>
                    <a:pt x="70984" y="0"/>
                  </a:lnTo>
                  <a:cubicBezTo>
                    <a:pt x="44246" y="0"/>
                    <a:pt x="19601" y="9239"/>
                    <a:pt x="0" y="24575"/>
                  </a:cubicBezTo>
                  <a:lnTo>
                    <a:pt x="819071" y="24575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269;p28">
              <a:extLst>
                <a:ext uri="{FF2B5EF4-FFF2-40B4-BE49-F238E27FC236}">
                  <a16:creationId xmlns:a16="http://schemas.microsoft.com/office/drawing/2014/main" id="{B92EF2FF-A1D7-403D-8E5E-24948652052C}"/>
                </a:ext>
              </a:extLst>
            </p:cNvPr>
            <p:cNvSpPr/>
            <p:nvPr/>
          </p:nvSpPr>
          <p:spPr>
            <a:xfrm>
              <a:off x="2724402" y="1956245"/>
              <a:ext cx="3696058" cy="110890"/>
            </a:xfrm>
            <a:custGeom>
              <a:avLst/>
              <a:gdLst/>
              <a:ahLst/>
              <a:cxnLst/>
              <a:rect l="l" t="t" r="r" b="b"/>
              <a:pathLst>
                <a:path w="819071" h="24574" extrusionOk="0">
                  <a:moveTo>
                    <a:pt x="0" y="0"/>
                  </a:moveTo>
                  <a:cubicBezTo>
                    <a:pt x="19601" y="15335"/>
                    <a:pt x="44246" y="24575"/>
                    <a:pt x="70984" y="24575"/>
                  </a:cubicBezTo>
                  <a:lnTo>
                    <a:pt x="748087" y="24575"/>
                  </a:lnTo>
                  <a:cubicBezTo>
                    <a:pt x="774825" y="24575"/>
                    <a:pt x="799470" y="15335"/>
                    <a:pt x="81907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" name="Google Shape;270;p28">
              <a:extLst>
                <a:ext uri="{FF2B5EF4-FFF2-40B4-BE49-F238E27FC236}">
                  <a16:creationId xmlns:a16="http://schemas.microsoft.com/office/drawing/2014/main" id="{318EC1C1-52CB-4045-83D8-5DEA092959EF}"/>
                </a:ext>
              </a:extLst>
            </p:cNvPr>
            <p:cNvGrpSpPr/>
            <p:nvPr/>
          </p:nvGrpSpPr>
          <p:grpSpPr>
            <a:xfrm>
              <a:off x="2724397" y="1182347"/>
              <a:ext cx="949884" cy="637466"/>
              <a:chOff x="2724397" y="1182347"/>
              <a:chExt cx="949884" cy="637466"/>
            </a:xfrm>
          </p:grpSpPr>
          <p:grpSp>
            <p:nvGrpSpPr>
              <p:cNvPr id="37" name="Google Shape;271;p28">
                <a:extLst>
                  <a:ext uri="{FF2B5EF4-FFF2-40B4-BE49-F238E27FC236}">
                    <a16:creationId xmlns:a16="http://schemas.microsoft.com/office/drawing/2014/main" id="{CD6C33AE-47EF-456D-9459-09482D6424A8}"/>
                  </a:ext>
                </a:extLst>
              </p:cNvPr>
              <p:cNvGrpSpPr/>
              <p:nvPr/>
            </p:nvGrpSpPr>
            <p:grpSpPr>
              <a:xfrm>
                <a:off x="2801631" y="1586573"/>
                <a:ext cx="237742" cy="233240"/>
                <a:chOff x="5116294" y="1912596"/>
                <a:chExt cx="106130" cy="104125"/>
              </a:xfrm>
            </p:grpSpPr>
            <p:sp>
              <p:nvSpPr>
                <p:cNvPr id="56" name="Google Shape;272;p28">
                  <a:extLst>
                    <a:ext uri="{FF2B5EF4-FFF2-40B4-BE49-F238E27FC236}">
                      <a16:creationId xmlns:a16="http://schemas.microsoft.com/office/drawing/2014/main" id="{9C7CD0F9-5B21-4A6B-ABF6-DF1FBBF2A9EB}"/>
                    </a:ext>
                  </a:extLst>
                </p:cNvPr>
                <p:cNvSpPr/>
                <p:nvPr/>
              </p:nvSpPr>
              <p:spPr>
                <a:xfrm>
                  <a:off x="5116294" y="1912596"/>
                  <a:ext cx="106130" cy="104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130" h="104071" extrusionOk="0">
                      <a:moveTo>
                        <a:pt x="98112" y="93940"/>
                      </a:moveTo>
                      <a:cubicBezTo>
                        <a:pt x="81936" y="111085"/>
                        <a:pt x="48728" y="105941"/>
                        <a:pt x="24084" y="82510"/>
                      </a:cubicBezTo>
                      <a:cubicBezTo>
                        <a:pt x="-561" y="59078"/>
                        <a:pt x="-7412" y="26217"/>
                        <a:pt x="8764" y="9167"/>
                      </a:cubicBezTo>
                      <a:cubicBezTo>
                        <a:pt x="24940" y="-7978"/>
                        <a:pt x="55294" y="118"/>
                        <a:pt x="79938" y="23550"/>
                      </a:cubicBezTo>
                      <a:cubicBezTo>
                        <a:pt x="104677" y="46886"/>
                        <a:pt x="114383" y="76795"/>
                        <a:pt x="98112" y="93940"/>
                      </a:cubicBezTo>
                      <a:close/>
                    </a:path>
                  </a:pathLst>
                </a:custGeom>
                <a:solidFill>
                  <a:srgbClr val="E0161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" name="Google Shape;273;p28">
                  <a:extLst>
                    <a:ext uri="{FF2B5EF4-FFF2-40B4-BE49-F238E27FC236}">
                      <a16:creationId xmlns:a16="http://schemas.microsoft.com/office/drawing/2014/main" id="{E60C6FD6-580D-4BF5-9BA7-D56D447FD00B}"/>
                    </a:ext>
                  </a:extLst>
                </p:cNvPr>
                <p:cNvSpPr/>
                <p:nvPr/>
              </p:nvSpPr>
              <p:spPr>
                <a:xfrm>
                  <a:off x="5116369" y="1938623"/>
                  <a:ext cx="106027" cy="780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027" h="78098" extrusionOk="0">
                      <a:moveTo>
                        <a:pt x="104420" y="35528"/>
                      </a:moveTo>
                      <a:cubicBezTo>
                        <a:pt x="105847" y="42958"/>
                        <a:pt x="102041" y="49054"/>
                        <a:pt x="98330" y="52959"/>
                      </a:cubicBezTo>
                      <a:cubicBezTo>
                        <a:pt x="82154" y="70104"/>
                        <a:pt x="50373" y="67913"/>
                        <a:pt x="21637" y="40672"/>
                      </a:cubicBezTo>
                      <a:cubicBezTo>
                        <a:pt x="9743" y="29337"/>
                        <a:pt x="3558" y="12859"/>
                        <a:pt x="609" y="0"/>
                      </a:cubicBezTo>
                      <a:cubicBezTo>
                        <a:pt x="-2436" y="17335"/>
                        <a:pt x="6032" y="39433"/>
                        <a:pt x="24016" y="56579"/>
                      </a:cubicBezTo>
                      <a:cubicBezTo>
                        <a:pt x="48661" y="80010"/>
                        <a:pt x="81774" y="85058"/>
                        <a:pt x="98045" y="68008"/>
                      </a:cubicBezTo>
                      <a:cubicBezTo>
                        <a:pt x="106037" y="59436"/>
                        <a:pt x="107750" y="47816"/>
                        <a:pt x="104420" y="3552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" name="Google Shape;274;p28">
                  <a:extLst>
                    <a:ext uri="{FF2B5EF4-FFF2-40B4-BE49-F238E27FC236}">
                      <a16:creationId xmlns:a16="http://schemas.microsoft.com/office/drawing/2014/main" id="{2094B34D-784D-486F-8FFE-E351E63ACB7B}"/>
                    </a:ext>
                  </a:extLst>
                </p:cNvPr>
                <p:cNvSpPr/>
                <p:nvPr/>
              </p:nvSpPr>
              <p:spPr>
                <a:xfrm>
                  <a:off x="5152338" y="1930383"/>
                  <a:ext cx="51670" cy="49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70" h="49854" extrusionOk="0">
                      <a:moveTo>
                        <a:pt x="49801" y="47388"/>
                      </a:moveTo>
                      <a:cubicBezTo>
                        <a:pt x="44187" y="53389"/>
                        <a:pt x="28867" y="48055"/>
                        <a:pt x="15736" y="35577"/>
                      </a:cubicBezTo>
                      <a:cubicBezTo>
                        <a:pt x="2605" y="23099"/>
                        <a:pt x="-3580" y="8050"/>
                        <a:pt x="2129" y="2144"/>
                      </a:cubicBezTo>
                      <a:cubicBezTo>
                        <a:pt x="7743" y="-3857"/>
                        <a:pt x="21255" y="3382"/>
                        <a:pt x="34386" y="15860"/>
                      </a:cubicBezTo>
                      <a:cubicBezTo>
                        <a:pt x="47517" y="28338"/>
                        <a:pt x="55510" y="41482"/>
                        <a:pt x="49801" y="4738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9" name="Google Shape;275;p28">
                  <a:extLst>
                    <a:ext uri="{FF2B5EF4-FFF2-40B4-BE49-F238E27FC236}">
                      <a16:creationId xmlns:a16="http://schemas.microsoft.com/office/drawing/2014/main" id="{795697D5-CDDC-4C11-B438-8E0236B3D2A3}"/>
                    </a:ext>
                  </a:extLst>
                </p:cNvPr>
                <p:cNvSpPr/>
                <p:nvPr/>
              </p:nvSpPr>
              <p:spPr>
                <a:xfrm>
                  <a:off x="5131850" y="1915523"/>
                  <a:ext cx="45565" cy="17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65" h="17832" extrusionOk="0">
                      <a:moveTo>
                        <a:pt x="41458" y="14432"/>
                      </a:moveTo>
                      <a:cubicBezTo>
                        <a:pt x="35844" y="11384"/>
                        <a:pt x="29563" y="9193"/>
                        <a:pt x="23664" y="8908"/>
                      </a:cubicBezTo>
                      <a:cubicBezTo>
                        <a:pt x="17669" y="8622"/>
                        <a:pt x="12912" y="10717"/>
                        <a:pt x="10723" y="14813"/>
                      </a:cubicBezTo>
                      <a:cubicBezTo>
                        <a:pt x="9201" y="17575"/>
                        <a:pt x="5775" y="18623"/>
                        <a:pt x="3016" y="17194"/>
                      </a:cubicBezTo>
                      <a:cubicBezTo>
                        <a:pt x="257" y="15670"/>
                        <a:pt x="-790" y="12241"/>
                        <a:pt x="637" y="9479"/>
                      </a:cubicBezTo>
                      <a:cubicBezTo>
                        <a:pt x="827" y="9193"/>
                        <a:pt x="923" y="8908"/>
                        <a:pt x="1113" y="8717"/>
                      </a:cubicBezTo>
                      <a:lnTo>
                        <a:pt x="1398" y="8336"/>
                      </a:lnTo>
                      <a:cubicBezTo>
                        <a:pt x="4158" y="4812"/>
                        <a:pt x="8154" y="2050"/>
                        <a:pt x="12436" y="907"/>
                      </a:cubicBezTo>
                      <a:cubicBezTo>
                        <a:pt x="16623" y="-332"/>
                        <a:pt x="20809" y="-141"/>
                        <a:pt x="24616" y="526"/>
                      </a:cubicBezTo>
                      <a:cubicBezTo>
                        <a:pt x="32228" y="1954"/>
                        <a:pt x="38698" y="5479"/>
                        <a:pt x="44407" y="9670"/>
                      </a:cubicBezTo>
                      <a:cubicBezTo>
                        <a:pt x="45644" y="10622"/>
                        <a:pt x="45930" y="12432"/>
                        <a:pt x="45073" y="13670"/>
                      </a:cubicBezTo>
                      <a:cubicBezTo>
                        <a:pt x="44407" y="14718"/>
                        <a:pt x="42790" y="15099"/>
                        <a:pt x="41458" y="14432"/>
                      </a:cubicBezTo>
                      <a:lnTo>
                        <a:pt x="41458" y="14432"/>
                      </a:lnTo>
                      <a:close/>
                    </a:path>
                  </a:pathLst>
                </a:custGeom>
                <a:solidFill>
                  <a:srgbClr val="FFFFFF">
                    <a:alpha val="5062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0" name="Google Shape;276;p28">
                  <a:extLst>
                    <a:ext uri="{FF2B5EF4-FFF2-40B4-BE49-F238E27FC236}">
                      <a16:creationId xmlns:a16="http://schemas.microsoft.com/office/drawing/2014/main" id="{1F3A09AC-2BAB-44F4-B3CA-0CDD2BE826AE}"/>
                    </a:ext>
                  </a:extLst>
                </p:cNvPr>
                <p:cNvSpPr/>
                <p:nvPr/>
              </p:nvSpPr>
              <p:spPr>
                <a:xfrm>
                  <a:off x="5129286" y="1940361"/>
                  <a:ext cx="12397" cy="143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7" h="14334" extrusionOk="0">
                      <a:moveTo>
                        <a:pt x="8911" y="13978"/>
                      </a:moveTo>
                      <a:cubicBezTo>
                        <a:pt x="5866" y="15216"/>
                        <a:pt x="2155" y="13120"/>
                        <a:pt x="633" y="9406"/>
                      </a:cubicBezTo>
                      <a:cubicBezTo>
                        <a:pt x="-890" y="5691"/>
                        <a:pt x="442" y="1595"/>
                        <a:pt x="3487" y="357"/>
                      </a:cubicBezTo>
                      <a:cubicBezTo>
                        <a:pt x="6532" y="-881"/>
                        <a:pt x="10243" y="1214"/>
                        <a:pt x="11765" y="4929"/>
                      </a:cubicBezTo>
                      <a:cubicBezTo>
                        <a:pt x="13288" y="8739"/>
                        <a:pt x="11956" y="12739"/>
                        <a:pt x="8911" y="13978"/>
                      </a:cubicBezTo>
                      <a:close/>
                    </a:path>
                  </a:pathLst>
                </a:custGeom>
                <a:solidFill>
                  <a:srgbClr val="FFFFFF">
                    <a:alpha val="5062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8" name="Google Shape;277;p28">
                <a:extLst>
                  <a:ext uri="{FF2B5EF4-FFF2-40B4-BE49-F238E27FC236}">
                    <a16:creationId xmlns:a16="http://schemas.microsoft.com/office/drawing/2014/main" id="{414E6728-231F-49BD-A090-F65281285A7C}"/>
                  </a:ext>
                </a:extLst>
              </p:cNvPr>
              <p:cNvGrpSpPr/>
              <p:nvPr/>
            </p:nvGrpSpPr>
            <p:grpSpPr>
              <a:xfrm>
                <a:off x="2724397" y="1216898"/>
                <a:ext cx="237742" cy="233240"/>
                <a:chOff x="5116301" y="1912596"/>
                <a:chExt cx="106130" cy="104125"/>
              </a:xfrm>
            </p:grpSpPr>
            <p:sp>
              <p:nvSpPr>
                <p:cNvPr id="51" name="Google Shape;278;p28">
                  <a:extLst>
                    <a:ext uri="{FF2B5EF4-FFF2-40B4-BE49-F238E27FC236}">
                      <a16:creationId xmlns:a16="http://schemas.microsoft.com/office/drawing/2014/main" id="{11DB9CC7-8678-464F-B0E2-74FBA0BB8F0A}"/>
                    </a:ext>
                  </a:extLst>
                </p:cNvPr>
                <p:cNvSpPr/>
                <p:nvPr/>
              </p:nvSpPr>
              <p:spPr>
                <a:xfrm>
                  <a:off x="5116301" y="1912596"/>
                  <a:ext cx="106130" cy="104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130" h="104071" extrusionOk="0">
                      <a:moveTo>
                        <a:pt x="98112" y="93940"/>
                      </a:moveTo>
                      <a:cubicBezTo>
                        <a:pt x="81936" y="111085"/>
                        <a:pt x="48728" y="105941"/>
                        <a:pt x="24084" y="82510"/>
                      </a:cubicBezTo>
                      <a:cubicBezTo>
                        <a:pt x="-561" y="59078"/>
                        <a:pt x="-7412" y="26217"/>
                        <a:pt x="8764" y="9167"/>
                      </a:cubicBezTo>
                      <a:cubicBezTo>
                        <a:pt x="24940" y="-7978"/>
                        <a:pt x="55294" y="118"/>
                        <a:pt x="79938" y="23550"/>
                      </a:cubicBezTo>
                      <a:cubicBezTo>
                        <a:pt x="104677" y="46886"/>
                        <a:pt x="114383" y="76795"/>
                        <a:pt x="98112" y="93940"/>
                      </a:cubicBezTo>
                      <a:close/>
                    </a:path>
                  </a:pathLst>
                </a:custGeom>
                <a:solidFill>
                  <a:srgbClr val="E0161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" name="Google Shape;279;p28">
                  <a:extLst>
                    <a:ext uri="{FF2B5EF4-FFF2-40B4-BE49-F238E27FC236}">
                      <a16:creationId xmlns:a16="http://schemas.microsoft.com/office/drawing/2014/main" id="{6B86428A-3776-4E69-A567-AA5844C6774E}"/>
                    </a:ext>
                  </a:extLst>
                </p:cNvPr>
                <p:cNvSpPr/>
                <p:nvPr/>
              </p:nvSpPr>
              <p:spPr>
                <a:xfrm>
                  <a:off x="5116369" y="1938623"/>
                  <a:ext cx="106027" cy="780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027" h="78098" extrusionOk="0">
                      <a:moveTo>
                        <a:pt x="104420" y="35528"/>
                      </a:moveTo>
                      <a:cubicBezTo>
                        <a:pt x="105847" y="42958"/>
                        <a:pt x="102041" y="49054"/>
                        <a:pt x="98330" y="52959"/>
                      </a:cubicBezTo>
                      <a:cubicBezTo>
                        <a:pt x="82154" y="70104"/>
                        <a:pt x="50373" y="67913"/>
                        <a:pt x="21637" y="40672"/>
                      </a:cubicBezTo>
                      <a:cubicBezTo>
                        <a:pt x="9743" y="29337"/>
                        <a:pt x="3558" y="12859"/>
                        <a:pt x="609" y="0"/>
                      </a:cubicBezTo>
                      <a:cubicBezTo>
                        <a:pt x="-2436" y="17335"/>
                        <a:pt x="6032" y="39433"/>
                        <a:pt x="24016" y="56579"/>
                      </a:cubicBezTo>
                      <a:cubicBezTo>
                        <a:pt x="48661" y="80010"/>
                        <a:pt x="81774" y="85058"/>
                        <a:pt x="98045" y="68008"/>
                      </a:cubicBezTo>
                      <a:cubicBezTo>
                        <a:pt x="106037" y="59436"/>
                        <a:pt x="107750" y="47816"/>
                        <a:pt x="104420" y="3552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3" name="Google Shape;280;p28">
                  <a:extLst>
                    <a:ext uri="{FF2B5EF4-FFF2-40B4-BE49-F238E27FC236}">
                      <a16:creationId xmlns:a16="http://schemas.microsoft.com/office/drawing/2014/main" id="{2AE9973B-EC51-42A7-A3E1-1FF74CC6847E}"/>
                    </a:ext>
                  </a:extLst>
                </p:cNvPr>
                <p:cNvSpPr/>
                <p:nvPr/>
              </p:nvSpPr>
              <p:spPr>
                <a:xfrm>
                  <a:off x="5152338" y="1930383"/>
                  <a:ext cx="51670" cy="49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70" h="49854" extrusionOk="0">
                      <a:moveTo>
                        <a:pt x="49801" y="47388"/>
                      </a:moveTo>
                      <a:cubicBezTo>
                        <a:pt x="44187" y="53389"/>
                        <a:pt x="28867" y="48055"/>
                        <a:pt x="15736" y="35577"/>
                      </a:cubicBezTo>
                      <a:cubicBezTo>
                        <a:pt x="2605" y="23099"/>
                        <a:pt x="-3580" y="8050"/>
                        <a:pt x="2129" y="2144"/>
                      </a:cubicBezTo>
                      <a:cubicBezTo>
                        <a:pt x="7743" y="-3857"/>
                        <a:pt x="21255" y="3382"/>
                        <a:pt x="34386" y="15860"/>
                      </a:cubicBezTo>
                      <a:cubicBezTo>
                        <a:pt x="47517" y="28338"/>
                        <a:pt x="55510" y="41482"/>
                        <a:pt x="49801" y="4738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4" name="Google Shape;281;p28">
                  <a:extLst>
                    <a:ext uri="{FF2B5EF4-FFF2-40B4-BE49-F238E27FC236}">
                      <a16:creationId xmlns:a16="http://schemas.microsoft.com/office/drawing/2014/main" id="{C4F762D3-AD65-4AE7-9732-5139B048801A}"/>
                    </a:ext>
                  </a:extLst>
                </p:cNvPr>
                <p:cNvSpPr/>
                <p:nvPr/>
              </p:nvSpPr>
              <p:spPr>
                <a:xfrm>
                  <a:off x="5131850" y="1915523"/>
                  <a:ext cx="45565" cy="17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65" h="17832" extrusionOk="0">
                      <a:moveTo>
                        <a:pt x="41458" y="14432"/>
                      </a:moveTo>
                      <a:cubicBezTo>
                        <a:pt x="35844" y="11384"/>
                        <a:pt x="29563" y="9193"/>
                        <a:pt x="23664" y="8908"/>
                      </a:cubicBezTo>
                      <a:cubicBezTo>
                        <a:pt x="17669" y="8622"/>
                        <a:pt x="12912" y="10717"/>
                        <a:pt x="10723" y="14813"/>
                      </a:cubicBezTo>
                      <a:cubicBezTo>
                        <a:pt x="9201" y="17575"/>
                        <a:pt x="5775" y="18623"/>
                        <a:pt x="3016" y="17194"/>
                      </a:cubicBezTo>
                      <a:cubicBezTo>
                        <a:pt x="257" y="15670"/>
                        <a:pt x="-790" y="12241"/>
                        <a:pt x="637" y="9479"/>
                      </a:cubicBezTo>
                      <a:cubicBezTo>
                        <a:pt x="827" y="9193"/>
                        <a:pt x="923" y="8908"/>
                        <a:pt x="1113" y="8717"/>
                      </a:cubicBezTo>
                      <a:lnTo>
                        <a:pt x="1398" y="8336"/>
                      </a:lnTo>
                      <a:cubicBezTo>
                        <a:pt x="4158" y="4812"/>
                        <a:pt x="8154" y="2050"/>
                        <a:pt x="12436" y="907"/>
                      </a:cubicBezTo>
                      <a:cubicBezTo>
                        <a:pt x="16623" y="-332"/>
                        <a:pt x="20809" y="-141"/>
                        <a:pt x="24616" y="526"/>
                      </a:cubicBezTo>
                      <a:cubicBezTo>
                        <a:pt x="32228" y="1954"/>
                        <a:pt x="38698" y="5479"/>
                        <a:pt x="44407" y="9670"/>
                      </a:cubicBezTo>
                      <a:cubicBezTo>
                        <a:pt x="45644" y="10622"/>
                        <a:pt x="45930" y="12432"/>
                        <a:pt x="45073" y="13670"/>
                      </a:cubicBezTo>
                      <a:cubicBezTo>
                        <a:pt x="44407" y="14718"/>
                        <a:pt x="42790" y="15099"/>
                        <a:pt x="41458" y="14432"/>
                      </a:cubicBezTo>
                      <a:lnTo>
                        <a:pt x="41458" y="14432"/>
                      </a:lnTo>
                      <a:close/>
                    </a:path>
                  </a:pathLst>
                </a:custGeom>
                <a:solidFill>
                  <a:srgbClr val="FFFFFF">
                    <a:alpha val="5062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" name="Google Shape;282;p28">
                  <a:extLst>
                    <a:ext uri="{FF2B5EF4-FFF2-40B4-BE49-F238E27FC236}">
                      <a16:creationId xmlns:a16="http://schemas.microsoft.com/office/drawing/2014/main" id="{007B3728-56E0-4C19-A9B7-77BE6ACFC907}"/>
                    </a:ext>
                  </a:extLst>
                </p:cNvPr>
                <p:cNvSpPr/>
                <p:nvPr/>
              </p:nvSpPr>
              <p:spPr>
                <a:xfrm>
                  <a:off x="5129286" y="1940361"/>
                  <a:ext cx="12397" cy="143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7" h="14334" extrusionOk="0">
                      <a:moveTo>
                        <a:pt x="8911" y="13978"/>
                      </a:moveTo>
                      <a:cubicBezTo>
                        <a:pt x="5866" y="15216"/>
                        <a:pt x="2155" y="13120"/>
                        <a:pt x="633" y="9406"/>
                      </a:cubicBezTo>
                      <a:cubicBezTo>
                        <a:pt x="-890" y="5691"/>
                        <a:pt x="442" y="1595"/>
                        <a:pt x="3487" y="357"/>
                      </a:cubicBezTo>
                      <a:cubicBezTo>
                        <a:pt x="6532" y="-881"/>
                        <a:pt x="10243" y="1214"/>
                        <a:pt x="11765" y="4929"/>
                      </a:cubicBezTo>
                      <a:cubicBezTo>
                        <a:pt x="13288" y="8739"/>
                        <a:pt x="11956" y="12739"/>
                        <a:pt x="8911" y="13978"/>
                      </a:cubicBezTo>
                      <a:close/>
                    </a:path>
                  </a:pathLst>
                </a:custGeom>
                <a:solidFill>
                  <a:srgbClr val="FFFFFF">
                    <a:alpha val="5062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9" name="Google Shape;283;p28">
                <a:extLst>
                  <a:ext uri="{FF2B5EF4-FFF2-40B4-BE49-F238E27FC236}">
                    <a16:creationId xmlns:a16="http://schemas.microsoft.com/office/drawing/2014/main" id="{FFDDF0EC-2871-42A1-ABB3-B2C8949ABEAB}"/>
                  </a:ext>
                </a:extLst>
              </p:cNvPr>
              <p:cNvGrpSpPr/>
              <p:nvPr/>
            </p:nvGrpSpPr>
            <p:grpSpPr>
              <a:xfrm flipH="1">
                <a:off x="3170617" y="1320688"/>
                <a:ext cx="173310" cy="170026"/>
                <a:chOff x="5116301" y="1912596"/>
                <a:chExt cx="106130" cy="104125"/>
              </a:xfrm>
            </p:grpSpPr>
            <p:sp>
              <p:nvSpPr>
                <p:cNvPr id="46" name="Google Shape;284;p28">
                  <a:extLst>
                    <a:ext uri="{FF2B5EF4-FFF2-40B4-BE49-F238E27FC236}">
                      <a16:creationId xmlns:a16="http://schemas.microsoft.com/office/drawing/2014/main" id="{93BB200A-A712-4937-BA6F-A1569AF8112D}"/>
                    </a:ext>
                  </a:extLst>
                </p:cNvPr>
                <p:cNvSpPr/>
                <p:nvPr/>
              </p:nvSpPr>
              <p:spPr>
                <a:xfrm>
                  <a:off x="5116301" y="1912596"/>
                  <a:ext cx="106130" cy="104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130" h="104071" extrusionOk="0">
                      <a:moveTo>
                        <a:pt x="98112" y="93940"/>
                      </a:moveTo>
                      <a:cubicBezTo>
                        <a:pt x="81936" y="111085"/>
                        <a:pt x="48728" y="105941"/>
                        <a:pt x="24084" y="82510"/>
                      </a:cubicBezTo>
                      <a:cubicBezTo>
                        <a:pt x="-561" y="59078"/>
                        <a:pt x="-7412" y="26217"/>
                        <a:pt x="8764" y="9167"/>
                      </a:cubicBezTo>
                      <a:cubicBezTo>
                        <a:pt x="24940" y="-7978"/>
                        <a:pt x="55294" y="118"/>
                        <a:pt x="79938" y="23550"/>
                      </a:cubicBezTo>
                      <a:cubicBezTo>
                        <a:pt x="104677" y="46886"/>
                        <a:pt x="114383" y="76795"/>
                        <a:pt x="98112" y="93940"/>
                      </a:cubicBezTo>
                      <a:close/>
                    </a:path>
                  </a:pathLst>
                </a:custGeom>
                <a:solidFill>
                  <a:srgbClr val="E0161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" name="Google Shape;285;p28">
                  <a:extLst>
                    <a:ext uri="{FF2B5EF4-FFF2-40B4-BE49-F238E27FC236}">
                      <a16:creationId xmlns:a16="http://schemas.microsoft.com/office/drawing/2014/main" id="{C71BECB0-C3BB-4888-84A9-05C0B697C8C9}"/>
                    </a:ext>
                  </a:extLst>
                </p:cNvPr>
                <p:cNvSpPr/>
                <p:nvPr/>
              </p:nvSpPr>
              <p:spPr>
                <a:xfrm>
                  <a:off x="5116369" y="1938623"/>
                  <a:ext cx="106027" cy="780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027" h="78098" extrusionOk="0">
                      <a:moveTo>
                        <a:pt x="104420" y="35528"/>
                      </a:moveTo>
                      <a:cubicBezTo>
                        <a:pt x="105847" y="42958"/>
                        <a:pt x="102041" y="49054"/>
                        <a:pt x="98330" y="52959"/>
                      </a:cubicBezTo>
                      <a:cubicBezTo>
                        <a:pt x="82154" y="70104"/>
                        <a:pt x="50373" y="67913"/>
                        <a:pt x="21637" y="40672"/>
                      </a:cubicBezTo>
                      <a:cubicBezTo>
                        <a:pt x="9743" y="29337"/>
                        <a:pt x="3558" y="12859"/>
                        <a:pt x="609" y="0"/>
                      </a:cubicBezTo>
                      <a:cubicBezTo>
                        <a:pt x="-2436" y="17335"/>
                        <a:pt x="6032" y="39433"/>
                        <a:pt x="24016" y="56579"/>
                      </a:cubicBezTo>
                      <a:cubicBezTo>
                        <a:pt x="48661" y="80010"/>
                        <a:pt x="81774" y="85058"/>
                        <a:pt x="98045" y="68008"/>
                      </a:cubicBezTo>
                      <a:cubicBezTo>
                        <a:pt x="106037" y="59436"/>
                        <a:pt x="107750" y="47816"/>
                        <a:pt x="104420" y="3552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" name="Google Shape;286;p28">
                  <a:extLst>
                    <a:ext uri="{FF2B5EF4-FFF2-40B4-BE49-F238E27FC236}">
                      <a16:creationId xmlns:a16="http://schemas.microsoft.com/office/drawing/2014/main" id="{A82AEAC0-ADFA-45CD-AFC1-7E64503C5080}"/>
                    </a:ext>
                  </a:extLst>
                </p:cNvPr>
                <p:cNvSpPr/>
                <p:nvPr/>
              </p:nvSpPr>
              <p:spPr>
                <a:xfrm>
                  <a:off x="5152338" y="1930383"/>
                  <a:ext cx="51670" cy="49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70" h="49854" extrusionOk="0">
                      <a:moveTo>
                        <a:pt x="49801" y="47388"/>
                      </a:moveTo>
                      <a:cubicBezTo>
                        <a:pt x="44187" y="53389"/>
                        <a:pt x="28867" y="48055"/>
                        <a:pt x="15736" y="35577"/>
                      </a:cubicBezTo>
                      <a:cubicBezTo>
                        <a:pt x="2605" y="23099"/>
                        <a:pt x="-3580" y="8050"/>
                        <a:pt x="2129" y="2144"/>
                      </a:cubicBezTo>
                      <a:cubicBezTo>
                        <a:pt x="7743" y="-3857"/>
                        <a:pt x="21255" y="3382"/>
                        <a:pt x="34386" y="15860"/>
                      </a:cubicBezTo>
                      <a:cubicBezTo>
                        <a:pt x="47517" y="28338"/>
                        <a:pt x="55510" y="41482"/>
                        <a:pt x="49801" y="4738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" name="Google Shape;287;p28">
                  <a:extLst>
                    <a:ext uri="{FF2B5EF4-FFF2-40B4-BE49-F238E27FC236}">
                      <a16:creationId xmlns:a16="http://schemas.microsoft.com/office/drawing/2014/main" id="{12B64DAA-C62A-4486-B7FF-852511CDB0C1}"/>
                    </a:ext>
                  </a:extLst>
                </p:cNvPr>
                <p:cNvSpPr/>
                <p:nvPr/>
              </p:nvSpPr>
              <p:spPr>
                <a:xfrm>
                  <a:off x="5131850" y="1915523"/>
                  <a:ext cx="45565" cy="17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65" h="17832" extrusionOk="0">
                      <a:moveTo>
                        <a:pt x="41458" y="14432"/>
                      </a:moveTo>
                      <a:cubicBezTo>
                        <a:pt x="35844" y="11384"/>
                        <a:pt x="29563" y="9193"/>
                        <a:pt x="23664" y="8908"/>
                      </a:cubicBezTo>
                      <a:cubicBezTo>
                        <a:pt x="17669" y="8622"/>
                        <a:pt x="12912" y="10717"/>
                        <a:pt x="10723" y="14813"/>
                      </a:cubicBezTo>
                      <a:cubicBezTo>
                        <a:pt x="9201" y="17575"/>
                        <a:pt x="5775" y="18623"/>
                        <a:pt x="3016" y="17194"/>
                      </a:cubicBezTo>
                      <a:cubicBezTo>
                        <a:pt x="257" y="15670"/>
                        <a:pt x="-790" y="12241"/>
                        <a:pt x="637" y="9479"/>
                      </a:cubicBezTo>
                      <a:cubicBezTo>
                        <a:pt x="827" y="9193"/>
                        <a:pt x="923" y="8908"/>
                        <a:pt x="1113" y="8717"/>
                      </a:cubicBezTo>
                      <a:lnTo>
                        <a:pt x="1398" y="8336"/>
                      </a:lnTo>
                      <a:cubicBezTo>
                        <a:pt x="4158" y="4812"/>
                        <a:pt x="8154" y="2050"/>
                        <a:pt x="12436" y="907"/>
                      </a:cubicBezTo>
                      <a:cubicBezTo>
                        <a:pt x="16623" y="-332"/>
                        <a:pt x="20809" y="-141"/>
                        <a:pt x="24616" y="526"/>
                      </a:cubicBezTo>
                      <a:cubicBezTo>
                        <a:pt x="32228" y="1954"/>
                        <a:pt x="38698" y="5479"/>
                        <a:pt x="44407" y="9670"/>
                      </a:cubicBezTo>
                      <a:cubicBezTo>
                        <a:pt x="45644" y="10622"/>
                        <a:pt x="45930" y="12432"/>
                        <a:pt x="45073" y="13670"/>
                      </a:cubicBezTo>
                      <a:cubicBezTo>
                        <a:pt x="44407" y="14718"/>
                        <a:pt x="42790" y="15099"/>
                        <a:pt x="41458" y="14432"/>
                      </a:cubicBezTo>
                      <a:lnTo>
                        <a:pt x="41458" y="14432"/>
                      </a:lnTo>
                      <a:close/>
                    </a:path>
                  </a:pathLst>
                </a:custGeom>
                <a:solidFill>
                  <a:srgbClr val="FFFFFF">
                    <a:alpha val="5062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" name="Google Shape;288;p28">
                  <a:extLst>
                    <a:ext uri="{FF2B5EF4-FFF2-40B4-BE49-F238E27FC236}">
                      <a16:creationId xmlns:a16="http://schemas.microsoft.com/office/drawing/2014/main" id="{EE8515AC-D84B-4720-8DC9-74F2C402EFB5}"/>
                    </a:ext>
                  </a:extLst>
                </p:cNvPr>
                <p:cNvSpPr/>
                <p:nvPr/>
              </p:nvSpPr>
              <p:spPr>
                <a:xfrm>
                  <a:off x="5129286" y="1940361"/>
                  <a:ext cx="12397" cy="143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7" h="14334" extrusionOk="0">
                      <a:moveTo>
                        <a:pt x="8911" y="13978"/>
                      </a:moveTo>
                      <a:cubicBezTo>
                        <a:pt x="5866" y="15216"/>
                        <a:pt x="2155" y="13120"/>
                        <a:pt x="633" y="9406"/>
                      </a:cubicBezTo>
                      <a:cubicBezTo>
                        <a:pt x="-890" y="5691"/>
                        <a:pt x="442" y="1595"/>
                        <a:pt x="3487" y="357"/>
                      </a:cubicBezTo>
                      <a:cubicBezTo>
                        <a:pt x="6532" y="-881"/>
                        <a:pt x="10243" y="1214"/>
                        <a:pt x="11765" y="4929"/>
                      </a:cubicBezTo>
                      <a:cubicBezTo>
                        <a:pt x="13288" y="8739"/>
                        <a:pt x="11956" y="12739"/>
                        <a:pt x="8911" y="13978"/>
                      </a:cubicBezTo>
                      <a:close/>
                    </a:path>
                  </a:pathLst>
                </a:custGeom>
                <a:solidFill>
                  <a:srgbClr val="FFFFFF">
                    <a:alpha val="5062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0" name="Google Shape;289;p28">
                <a:extLst>
                  <a:ext uri="{FF2B5EF4-FFF2-40B4-BE49-F238E27FC236}">
                    <a16:creationId xmlns:a16="http://schemas.microsoft.com/office/drawing/2014/main" id="{E537B52E-AA9F-4BA6-8FB2-3DB6A53EF944}"/>
                  </a:ext>
                </a:extLst>
              </p:cNvPr>
              <p:cNvGrpSpPr/>
              <p:nvPr/>
            </p:nvGrpSpPr>
            <p:grpSpPr>
              <a:xfrm>
                <a:off x="3485083" y="1182347"/>
                <a:ext cx="189198" cy="185624"/>
                <a:chOff x="5116301" y="1912596"/>
                <a:chExt cx="106130" cy="104125"/>
              </a:xfrm>
            </p:grpSpPr>
            <p:sp>
              <p:nvSpPr>
                <p:cNvPr id="41" name="Google Shape;290;p28">
                  <a:extLst>
                    <a:ext uri="{FF2B5EF4-FFF2-40B4-BE49-F238E27FC236}">
                      <a16:creationId xmlns:a16="http://schemas.microsoft.com/office/drawing/2014/main" id="{D4DA9627-D4FB-49AE-861E-EF760A7E3831}"/>
                    </a:ext>
                  </a:extLst>
                </p:cNvPr>
                <p:cNvSpPr/>
                <p:nvPr/>
              </p:nvSpPr>
              <p:spPr>
                <a:xfrm>
                  <a:off x="5116301" y="1912596"/>
                  <a:ext cx="106130" cy="104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130" h="104071" extrusionOk="0">
                      <a:moveTo>
                        <a:pt x="98112" y="93940"/>
                      </a:moveTo>
                      <a:cubicBezTo>
                        <a:pt x="81936" y="111085"/>
                        <a:pt x="48728" y="105941"/>
                        <a:pt x="24084" y="82510"/>
                      </a:cubicBezTo>
                      <a:cubicBezTo>
                        <a:pt x="-561" y="59078"/>
                        <a:pt x="-7412" y="26217"/>
                        <a:pt x="8764" y="9167"/>
                      </a:cubicBezTo>
                      <a:cubicBezTo>
                        <a:pt x="24940" y="-7978"/>
                        <a:pt x="55294" y="118"/>
                        <a:pt x="79938" y="23550"/>
                      </a:cubicBezTo>
                      <a:cubicBezTo>
                        <a:pt x="104677" y="46886"/>
                        <a:pt x="114383" y="76795"/>
                        <a:pt x="98112" y="93940"/>
                      </a:cubicBezTo>
                      <a:close/>
                    </a:path>
                  </a:pathLst>
                </a:custGeom>
                <a:solidFill>
                  <a:srgbClr val="E0161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" name="Google Shape;291;p28">
                  <a:extLst>
                    <a:ext uri="{FF2B5EF4-FFF2-40B4-BE49-F238E27FC236}">
                      <a16:creationId xmlns:a16="http://schemas.microsoft.com/office/drawing/2014/main" id="{A26222B6-C562-4302-AC6A-7E5C7D2CA232}"/>
                    </a:ext>
                  </a:extLst>
                </p:cNvPr>
                <p:cNvSpPr/>
                <p:nvPr/>
              </p:nvSpPr>
              <p:spPr>
                <a:xfrm>
                  <a:off x="5116369" y="1938623"/>
                  <a:ext cx="106027" cy="780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027" h="78098" extrusionOk="0">
                      <a:moveTo>
                        <a:pt x="104420" y="35528"/>
                      </a:moveTo>
                      <a:cubicBezTo>
                        <a:pt x="105847" y="42958"/>
                        <a:pt x="102041" y="49054"/>
                        <a:pt x="98330" y="52959"/>
                      </a:cubicBezTo>
                      <a:cubicBezTo>
                        <a:pt x="82154" y="70104"/>
                        <a:pt x="50373" y="67913"/>
                        <a:pt x="21637" y="40672"/>
                      </a:cubicBezTo>
                      <a:cubicBezTo>
                        <a:pt x="9743" y="29337"/>
                        <a:pt x="3558" y="12859"/>
                        <a:pt x="609" y="0"/>
                      </a:cubicBezTo>
                      <a:cubicBezTo>
                        <a:pt x="-2436" y="17335"/>
                        <a:pt x="6032" y="39433"/>
                        <a:pt x="24016" y="56579"/>
                      </a:cubicBezTo>
                      <a:cubicBezTo>
                        <a:pt x="48661" y="80010"/>
                        <a:pt x="81774" y="85058"/>
                        <a:pt x="98045" y="68008"/>
                      </a:cubicBezTo>
                      <a:cubicBezTo>
                        <a:pt x="106037" y="59436"/>
                        <a:pt x="107750" y="47816"/>
                        <a:pt x="104420" y="3552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" name="Google Shape;292;p28">
                  <a:extLst>
                    <a:ext uri="{FF2B5EF4-FFF2-40B4-BE49-F238E27FC236}">
                      <a16:creationId xmlns:a16="http://schemas.microsoft.com/office/drawing/2014/main" id="{9A0FA90B-65F3-4A30-8E40-ED95FCF676C2}"/>
                    </a:ext>
                  </a:extLst>
                </p:cNvPr>
                <p:cNvSpPr/>
                <p:nvPr/>
              </p:nvSpPr>
              <p:spPr>
                <a:xfrm>
                  <a:off x="5152338" y="1930383"/>
                  <a:ext cx="51670" cy="49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70" h="49854" extrusionOk="0">
                      <a:moveTo>
                        <a:pt x="49801" y="47388"/>
                      </a:moveTo>
                      <a:cubicBezTo>
                        <a:pt x="44187" y="53389"/>
                        <a:pt x="28867" y="48055"/>
                        <a:pt x="15736" y="35577"/>
                      </a:cubicBezTo>
                      <a:cubicBezTo>
                        <a:pt x="2605" y="23099"/>
                        <a:pt x="-3580" y="8050"/>
                        <a:pt x="2129" y="2144"/>
                      </a:cubicBezTo>
                      <a:cubicBezTo>
                        <a:pt x="7743" y="-3857"/>
                        <a:pt x="21255" y="3382"/>
                        <a:pt x="34386" y="15860"/>
                      </a:cubicBezTo>
                      <a:cubicBezTo>
                        <a:pt x="47517" y="28338"/>
                        <a:pt x="55510" y="41482"/>
                        <a:pt x="49801" y="4738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" name="Google Shape;293;p28">
                  <a:extLst>
                    <a:ext uri="{FF2B5EF4-FFF2-40B4-BE49-F238E27FC236}">
                      <a16:creationId xmlns:a16="http://schemas.microsoft.com/office/drawing/2014/main" id="{64869E4D-F2D7-4DB3-B113-B4B8F2AC4919}"/>
                    </a:ext>
                  </a:extLst>
                </p:cNvPr>
                <p:cNvSpPr/>
                <p:nvPr/>
              </p:nvSpPr>
              <p:spPr>
                <a:xfrm>
                  <a:off x="5131850" y="1915523"/>
                  <a:ext cx="45565" cy="17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65" h="17832" extrusionOk="0">
                      <a:moveTo>
                        <a:pt x="41458" y="14432"/>
                      </a:moveTo>
                      <a:cubicBezTo>
                        <a:pt x="35844" y="11384"/>
                        <a:pt x="29563" y="9193"/>
                        <a:pt x="23664" y="8908"/>
                      </a:cubicBezTo>
                      <a:cubicBezTo>
                        <a:pt x="17669" y="8622"/>
                        <a:pt x="12912" y="10717"/>
                        <a:pt x="10723" y="14813"/>
                      </a:cubicBezTo>
                      <a:cubicBezTo>
                        <a:pt x="9201" y="17575"/>
                        <a:pt x="5775" y="18623"/>
                        <a:pt x="3016" y="17194"/>
                      </a:cubicBezTo>
                      <a:cubicBezTo>
                        <a:pt x="257" y="15670"/>
                        <a:pt x="-790" y="12241"/>
                        <a:pt x="637" y="9479"/>
                      </a:cubicBezTo>
                      <a:cubicBezTo>
                        <a:pt x="827" y="9193"/>
                        <a:pt x="923" y="8908"/>
                        <a:pt x="1113" y="8717"/>
                      </a:cubicBezTo>
                      <a:lnTo>
                        <a:pt x="1398" y="8336"/>
                      </a:lnTo>
                      <a:cubicBezTo>
                        <a:pt x="4158" y="4812"/>
                        <a:pt x="8154" y="2050"/>
                        <a:pt x="12436" y="907"/>
                      </a:cubicBezTo>
                      <a:cubicBezTo>
                        <a:pt x="16623" y="-332"/>
                        <a:pt x="20809" y="-141"/>
                        <a:pt x="24616" y="526"/>
                      </a:cubicBezTo>
                      <a:cubicBezTo>
                        <a:pt x="32228" y="1954"/>
                        <a:pt x="38698" y="5479"/>
                        <a:pt x="44407" y="9670"/>
                      </a:cubicBezTo>
                      <a:cubicBezTo>
                        <a:pt x="45644" y="10622"/>
                        <a:pt x="45930" y="12432"/>
                        <a:pt x="45073" y="13670"/>
                      </a:cubicBezTo>
                      <a:cubicBezTo>
                        <a:pt x="44407" y="14718"/>
                        <a:pt x="42790" y="15099"/>
                        <a:pt x="41458" y="14432"/>
                      </a:cubicBezTo>
                      <a:lnTo>
                        <a:pt x="41458" y="14432"/>
                      </a:lnTo>
                      <a:close/>
                    </a:path>
                  </a:pathLst>
                </a:custGeom>
                <a:solidFill>
                  <a:srgbClr val="FFFFFF">
                    <a:alpha val="5062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" name="Google Shape;294;p28">
                  <a:extLst>
                    <a:ext uri="{FF2B5EF4-FFF2-40B4-BE49-F238E27FC236}">
                      <a16:creationId xmlns:a16="http://schemas.microsoft.com/office/drawing/2014/main" id="{9E1FA8D8-9A18-4877-B976-7B5D24FBECE2}"/>
                    </a:ext>
                  </a:extLst>
                </p:cNvPr>
                <p:cNvSpPr/>
                <p:nvPr/>
              </p:nvSpPr>
              <p:spPr>
                <a:xfrm>
                  <a:off x="5129286" y="1940361"/>
                  <a:ext cx="12397" cy="143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7" h="14334" extrusionOk="0">
                      <a:moveTo>
                        <a:pt x="8911" y="13978"/>
                      </a:moveTo>
                      <a:cubicBezTo>
                        <a:pt x="5866" y="15216"/>
                        <a:pt x="2155" y="13120"/>
                        <a:pt x="633" y="9406"/>
                      </a:cubicBezTo>
                      <a:cubicBezTo>
                        <a:pt x="-890" y="5691"/>
                        <a:pt x="442" y="1595"/>
                        <a:pt x="3487" y="357"/>
                      </a:cubicBezTo>
                      <a:cubicBezTo>
                        <a:pt x="6532" y="-881"/>
                        <a:pt x="10243" y="1214"/>
                        <a:pt x="11765" y="4929"/>
                      </a:cubicBezTo>
                      <a:cubicBezTo>
                        <a:pt x="13288" y="8739"/>
                        <a:pt x="11956" y="12739"/>
                        <a:pt x="8911" y="13978"/>
                      </a:cubicBezTo>
                      <a:close/>
                    </a:path>
                  </a:pathLst>
                </a:custGeom>
                <a:solidFill>
                  <a:srgbClr val="FFFFFF">
                    <a:alpha val="5062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2" name="Google Shape;295;p28">
              <a:extLst>
                <a:ext uri="{FF2B5EF4-FFF2-40B4-BE49-F238E27FC236}">
                  <a16:creationId xmlns:a16="http://schemas.microsoft.com/office/drawing/2014/main" id="{777BF8FB-89CB-453A-8B91-179B0070DE8F}"/>
                </a:ext>
              </a:extLst>
            </p:cNvPr>
            <p:cNvGrpSpPr/>
            <p:nvPr/>
          </p:nvGrpSpPr>
          <p:grpSpPr>
            <a:xfrm>
              <a:off x="5263667" y="1169113"/>
              <a:ext cx="1189153" cy="680937"/>
              <a:chOff x="5263667" y="1169113"/>
              <a:chExt cx="1189153" cy="680937"/>
            </a:xfrm>
          </p:grpSpPr>
          <p:grpSp>
            <p:nvGrpSpPr>
              <p:cNvPr id="13" name="Google Shape;296;p28">
                <a:extLst>
                  <a:ext uri="{FF2B5EF4-FFF2-40B4-BE49-F238E27FC236}">
                    <a16:creationId xmlns:a16="http://schemas.microsoft.com/office/drawing/2014/main" id="{49644B23-659B-4616-81E1-9BEB5714D614}"/>
                  </a:ext>
                </a:extLst>
              </p:cNvPr>
              <p:cNvGrpSpPr/>
              <p:nvPr/>
            </p:nvGrpSpPr>
            <p:grpSpPr>
              <a:xfrm flipH="1">
                <a:off x="5263667" y="1169113"/>
                <a:ext cx="173310" cy="170026"/>
                <a:chOff x="5116301" y="1912596"/>
                <a:chExt cx="106130" cy="104125"/>
              </a:xfrm>
            </p:grpSpPr>
            <p:sp>
              <p:nvSpPr>
                <p:cNvPr id="32" name="Google Shape;297;p28">
                  <a:extLst>
                    <a:ext uri="{FF2B5EF4-FFF2-40B4-BE49-F238E27FC236}">
                      <a16:creationId xmlns:a16="http://schemas.microsoft.com/office/drawing/2014/main" id="{5F9952E3-3427-4D09-A8DB-DADEC6C6989B}"/>
                    </a:ext>
                  </a:extLst>
                </p:cNvPr>
                <p:cNvSpPr/>
                <p:nvPr/>
              </p:nvSpPr>
              <p:spPr>
                <a:xfrm>
                  <a:off x="5116301" y="1912596"/>
                  <a:ext cx="106130" cy="104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130" h="104071" extrusionOk="0">
                      <a:moveTo>
                        <a:pt x="98112" y="93940"/>
                      </a:moveTo>
                      <a:cubicBezTo>
                        <a:pt x="81936" y="111085"/>
                        <a:pt x="48728" y="105941"/>
                        <a:pt x="24084" y="82510"/>
                      </a:cubicBezTo>
                      <a:cubicBezTo>
                        <a:pt x="-561" y="59078"/>
                        <a:pt x="-7412" y="26217"/>
                        <a:pt x="8764" y="9167"/>
                      </a:cubicBezTo>
                      <a:cubicBezTo>
                        <a:pt x="24940" y="-7978"/>
                        <a:pt x="55294" y="118"/>
                        <a:pt x="79938" y="23550"/>
                      </a:cubicBezTo>
                      <a:cubicBezTo>
                        <a:pt x="104677" y="46886"/>
                        <a:pt x="114383" y="76795"/>
                        <a:pt x="98112" y="93940"/>
                      </a:cubicBezTo>
                      <a:close/>
                    </a:path>
                  </a:pathLst>
                </a:custGeom>
                <a:solidFill>
                  <a:srgbClr val="E0161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298;p28">
                  <a:extLst>
                    <a:ext uri="{FF2B5EF4-FFF2-40B4-BE49-F238E27FC236}">
                      <a16:creationId xmlns:a16="http://schemas.microsoft.com/office/drawing/2014/main" id="{88941D70-F20E-439E-A646-BC99E9286C00}"/>
                    </a:ext>
                  </a:extLst>
                </p:cNvPr>
                <p:cNvSpPr/>
                <p:nvPr/>
              </p:nvSpPr>
              <p:spPr>
                <a:xfrm>
                  <a:off x="5116369" y="1938623"/>
                  <a:ext cx="106027" cy="780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027" h="78098" extrusionOk="0">
                      <a:moveTo>
                        <a:pt x="104420" y="35528"/>
                      </a:moveTo>
                      <a:cubicBezTo>
                        <a:pt x="105847" y="42958"/>
                        <a:pt x="102041" y="49054"/>
                        <a:pt x="98330" y="52959"/>
                      </a:cubicBezTo>
                      <a:cubicBezTo>
                        <a:pt x="82154" y="70104"/>
                        <a:pt x="50373" y="67913"/>
                        <a:pt x="21637" y="40672"/>
                      </a:cubicBezTo>
                      <a:cubicBezTo>
                        <a:pt x="9743" y="29337"/>
                        <a:pt x="3558" y="12859"/>
                        <a:pt x="609" y="0"/>
                      </a:cubicBezTo>
                      <a:cubicBezTo>
                        <a:pt x="-2436" y="17335"/>
                        <a:pt x="6032" y="39433"/>
                        <a:pt x="24016" y="56579"/>
                      </a:cubicBezTo>
                      <a:cubicBezTo>
                        <a:pt x="48661" y="80010"/>
                        <a:pt x="81774" y="85058"/>
                        <a:pt x="98045" y="68008"/>
                      </a:cubicBezTo>
                      <a:cubicBezTo>
                        <a:pt x="106037" y="59436"/>
                        <a:pt x="107750" y="47816"/>
                        <a:pt x="104420" y="3552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" name="Google Shape;299;p28">
                  <a:extLst>
                    <a:ext uri="{FF2B5EF4-FFF2-40B4-BE49-F238E27FC236}">
                      <a16:creationId xmlns:a16="http://schemas.microsoft.com/office/drawing/2014/main" id="{A74C93B4-7167-4132-9656-73CB9C4F0EA7}"/>
                    </a:ext>
                  </a:extLst>
                </p:cNvPr>
                <p:cNvSpPr/>
                <p:nvPr/>
              </p:nvSpPr>
              <p:spPr>
                <a:xfrm>
                  <a:off x="5152338" y="1930383"/>
                  <a:ext cx="51670" cy="49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70" h="49854" extrusionOk="0">
                      <a:moveTo>
                        <a:pt x="49801" y="47388"/>
                      </a:moveTo>
                      <a:cubicBezTo>
                        <a:pt x="44187" y="53389"/>
                        <a:pt x="28867" y="48055"/>
                        <a:pt x="15736" y="35577"/>
                      </a:cubicBezTo>
                      <a:cubicBezTo>
                        <a:pt x="2605" y="23099"/>
                        <a:pt x="-3580" y="8050"/>
                        <a:pt x="2129" y="2144"/>
                      </a:cubicBezTo>
                      <a:cubicBezTo>
                        <a:pt x="7743" y="-3857"/>
                        <a:pt x="21255" y="3382"/>
                        <a:pt x="34386" y="15860"/>
                      </a:cubicBezTo>
                      <a:cubicBezTo>
                        <a:pt x="47517" y="28338"/>
                        <a:pt x="55510" y="41482"/>
                        <a:pt x="49801" y="4738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" name="Google Shape;300;p28">
                  <a:extLst>
                    <a:ext uri="{FF2B5EF4-FFF2-40B4-BE49-F238E27FC236}">
                      <a16:creationId xmlns:a16="http://schemas.microsoft.com/office/drawing/2014/main" id="{375DFF3C-EEB0-4478-ACCD-AB43224566BD}"/>
                    </a:ext>
                  </a:extLst>
                </p:cNvPr>
                <p:cNvSpPr/>
                <p:nvPr/>
              </p:nvSpPr>
              <p:spPr>
                <a:xfrm>
                  <a:off x="5131850" y="1915523"/>
                  <a:ext cx="45565" cy="17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65" h="17832" extrusionOk="0">
                      <a:moveTo>
                        <a:pt x="41458" y="14432"/>
                      </a:moveTo>
                      <a:cubicBezTo>
                        <a:pt x="35844" y="11384"/>
                        <a:pt x="29563" y="9193"/>
                        <a:pt x="23664" y="8908"/>
                      </a:cubicBezTo>
                      <a:cubicBezTo>
                        <a:pt x="17669" y="8622"/>
                        <a:pt x="12912" y="10717"/>
                        <a:pt x="10723" y="14813"/>
                      </a:cubicBezTo>
                      <a:cubicBezTo>
                        <a:pt x="9201" y="17575"/>
                        <a:pt x="5775" y="18623"/>
                        <a:pt x="3016" y="17194"/>
                      </a:cubicBezTo>
                      <a:cubicBezTo>
                        <a:pt x="257" y="15670"/>
                        <a:pt x="-790" y="12241"/>
                        <a:pt x="637" y="9479"/>
                      </a:cubicBezTo>
                      <a:cubicBezTo>
                        <a:pt x="827" y="9193"/>
                        <a:pt x="923" y="8908"/>
                        <a:pt x="1113" y="8717"/>
                      </a:cubicBezTo>
                      <a:lnTo>
                        <a:pt x="1398" y="8336"/>
                      </a:lnTo>
                      <a:cubicBezTo>
                        <a:pt x="4158" y="4812"/>
                        <a:pt x="8154" y="2050"/>
                        <a:pt x="12436" y="907"/>
                      </a:cubicBezTo>
                      <a:cubicBezTo>
                        <a:pt x="16623" y="-332"/>
                        <a:pt x="20809" y="-141"/>
                        <a:pt x="24616" y="526"/>
                      </a:cubicBezTo>
                      <a:cubicBezTo>
                        <a:pt x="32228" y="1954"/>
                        <a:pt x="38698" y="5479"/>
                        <a:pt x="44407" y="9670"/>
                      </a:cubicBezTo>
                      <a:cubicBezTo>
                        <a:pt x="45644" y="10622"/>
                        <a:pt x="45930" y="12432"/>
                        <a:pt x="45073" y="13670"/>
                      </a:cubicBezTo>
                      <a:cubicBezTo>
                        <a:pt x="44407" y="14718"/>
                        <a:pt x="42790" y="15099"/>
                        <a:pt x="41458" y="14432"/>
                      </a:cubicBezTo>
                      <a:lnTo>
                        <a:pt x="41458" y="14432"/>
                      </a:lnTo>
                      <a:close/>
                    </a:path>
                  </a:pathLst>
                </a:custGeom>
                <a:solidFill>
                  <a:srgbClr val="FFFFFF">
                    <a:alpha val="5062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Google Shape;301;p28">
                  <a:extLst>
                    <a:ext uri="{FF2B5EF4-FFF2-40B4-BE49-F238E27FC236}">
                      <a16:creationId xmlns:a16="http://schemas.microsoft.com/office/drawing/2014/main" id="{C8CB48C6-1C6B-4A14-9F73-D6DAD68578A0}"/>
                    </a:ext>
                  </a:extLst>
                </p:cNvPr>
                <p:cNvSpPr/>
                <p:nvPr/>
              </p:nvSpPr>
              <p:spPr>
                <a:xfrm>
                  <a:off x="5129286" y="1940361"/>
                  <a:ext cx="12397" cy="143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7" h="14334" extrusionOk="0">
                      <a:moveTo>
                        <a:pt x="8911" y="13978"/>
                      </a:moveTo>
                      <a:cubicBezTo>
                        <a:pt x="5866" y="15216"/>
                        <a:pt x="2155" y="13120"/>
                        <a:pt x="633" y="9406"/>
                      </a:cubicBezTo>
                      <a:cubicBezTo>
                        <a:pt x="-890" y="5691"/>
                        <a:pt x="442" y="1595"/>
                        <a:pt x="3487" y="357"/>
                      </a:cubicBezTo>
                      <a:cubicBezTo>
                        <a:pt x="6532" y="-881"/>
                        <a:pt x="10243" y="1214"/>
                        <a:pt x="11765" y="4929"/>
                      </a:cubicBezTo>
                      <a:cubicBezTo>
                        <a:pt x="13288" y="8739"/>
                        <a:pt x="11956" y="12739"/>
                        <a:pt x="8911" y="13978"/>
                      </a:cubicBezTo>
                      <a:close/>
                    </a:path>
                  </a:pathLst>
                </a:custGeom>
                <a:solidFill>
                  <a:srgbClr val="FFFFFF">
                    <a:alpha val="5062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" name="Google Shape;302;p28">
                <a:extLst>
                  <a:ext uri="{FF2B5EF4-FFF2-40B4-BE49-F238E27FC236}">
                    <a16:creationId xmlns:a16="http://schemas.microsoft.com/office/drawing/2014/main" id="{3EF5F27E-BB27-4AFF-B53B-BEE010A903F2}"/>
                  </a:ext>
                </a:extLst>
              </p:cNvPr>
              <p:cNvGrpSpPr/>
              <p:nvPr/>
            </p:nvGrpSpPr>
            <p:grpSpPr>
              <a:xfrm flipH="1">
                <a:off x="5712118" y="1250983"/>
                <a:ext cx="232722" cy="228325"/>
                <a:chOff x="5116301" y="1912596"/>
                <a:chExt cx="106130" cy="104125"/>
              </a:xfrm>
            </p:grpSpPr>
            <p:sp>
              <p:nvSpPr>
                <p:cNvPr id="27" name="Google Shape;303;p28">
                  <a:extLst>
                    <a:ext uri="{FF2B5EF4-FFF2-40B4-BE49-F238E27FC236}">
                      <a16:creationId xmlns:a16="http://schemas.microsoft.com/office/drawing/2014/main" id="{2C41EED2-1B63-4344-813C-C7D2E6BCBB06}"/>
                    </a:ext>
                  </a:extLst>
                </p:cNvPr>
                <p:cNvSpPr/>
                <p:nvPr/>
              </p:nvSpPr>
              <p:spPr>
                <a:xfrm>
                  <a:off x="5116301" y="1912596"/>
                  <a:ext cx="106130" cy="104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130" h="104071" extrusionOk="0">
                      <a:moveTo>
                        <a:pt x="98112" y="93940"/>
                      </a:moveTo>
                      <a:cubicBezTo>
                        <a:pt x="81936" y="111085"/>
                        <a:pt x="48728" y="105941"/>
                        <a:pt x="24084" y="82510"/>
                      </a:cubicBezTo>
                      <a:cubicBezTo>
                        <a:pt x="-561" y="59078"/>
                        <a:pt x="-7412" y="26217"/>
                        <a:pt x="8764" y="9167"/>
                      </a:cubicBezTo>
                      <a:cubicBezTo>
                        <a:pt x="24940" y="-7978"/>
                        <a:pt x="55294" y="118"/>
                        <a:pt x="79938" y="23550"/>
                      </a:cubicBezTo>
                      <a:cubicBezTo>
                        <a:pt x="104677" y="46886"/>
                        <a:pt x="114383" y="76795"/>
                        <a:pt x="98112" y="93940"/>
                      </a:cubicBezTo>
                      <a:close/>
                    </a:path>
                  </a:pathLst>
                </a:custGeom>
                <a:solidFill>
                  <a:srgbClr val="E91B2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" name="Google Shape;304;p28">
                  <a:extLst>
                    <a:ext uri="{FF2B5EF4-FFF2-40B4-BE49-F238E27FC236}">
                      <a16:creationId xmlns:a16="http://schemas.microsoft.com/office/drawing/2014/main" id="{3C9BBC4E-3377-4F91-A9DD-DE3BC460031E}"/>
                    </a:ext>
                  </a:extLst>
                </p:cNvPr>
                <p:cNvSpPr/>
                <p:nvPr/>
              </p:nvSpPr>
              <p:spPr>
                <a:xfrm>
                  <a:off x="5116369" y="1938623"/>
                  <a:ext cx="106027" cy="780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027" h="78098" extrusionOk="0">
                      <a:moveTo>
                        <a:pt x="104420" y="35528"/>
                      </a:moveTo>
                      <a:cubicBezTo>
                        <a:pt x="105847" y="42958"/>
                        <a:pt x="102041" y="49054"/>
                        <a:pt x="98330" y="52959"/>
                      </a:cubicBezTo>
                      <a:cubicBezTo>
                        <a:pt x="82154" y="70104"/>
                        <a:pt x="50373" y="67913"/>
                        <a:pt x="21637" y="40672"/>
                      </a:cubicBezTo>
                      <a:cubicBezTo>
                        <a:pt x="9743" y="29337"/>
                        <a:pt x="3558" y="12859"/>
                        <a:pt x="609" y="0"/>
                      </a:cubicBezTo>
                      <a:cubicBezTo>
                        <a:pt x="-2436" y="17335"/>
                        <a:pt x="6032" y="39433"/>
                        <a:pt x="24016" y="56579"/>
                      </a:cubicBezTo>
                      <a:cubicBezTo>
                        <a:pt x="48661" y="80010"/>
                        <a:pt x="81774" y="85058"/>
                        <a:pt x="98045" y="68008"/>
                      </a:cubicBezTo>
                      <a:cubicBezTo>
                        <a:pt x="106037" y="59436"/>
                        <a:pt x="107750" y="47816"/>
                        <a:pt x="104420" y="3552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" name="Google Shape;305;p28">
                  <a:extLst>
                    <a:ext uri="{FF2B5EF4-FFF2-40B4-BE49-F238E27FC236}">
                      <a16:creationId xmlns:a16="http://schemas.microsoft.com/office/drawing/2014/main" id="{0A345B53-3DD7-4765-93FA-1A1C53B4570A}"/>
                    </a:ext>
                  </a:extLst>
                </p:cNvPr>
                <p:cNvSpPr/>
                <p:nvPr/>
              </p:nvSpPr>
              <p:spPr>
                <a:xfrm>
                  <a:off x="5152338" y="1930383"/>
                  <a:ext cx="51670" cy="49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70" h="49854" extrusionOk="0">
                      <a:moveTo>
                        <a:pt x="49801" y="47388"/>
                      </a:moveTo>
                      <a:cubicBezTo>
                        <a:pt x="44187" y="53389"/>
                        <a:pt x="28867" y="48055"/>
                        <a:pt x="15736" y="35577"/>
                      </a:cubicBezTo>
                      <a:cubicBezTo>
                        <a:pt x="2605" y="23099"/>
                        <a:pt x="-3580" y="8050"/>
                        <a:pt x="2129" y="2144"/>
                      </a:cubicBezTo>
                      <a:cubicBezTo>
                        <a:pt x="7743" y="-3857"/>
                        <a:pt x="21255" y="3382"/>
                        <a:pt x="34386" y="15860"/>
                      </a:cubicBezTo>
                      <a:cubicBezTo>
                        <a:pt x="47517" y="28338"/>
                        <a:pt x="55510" y="41482"/>
                        <a:pt x="49801" y="4738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" name="Google Shape;306;p28">
                  <a:extLst>
                    <a:ext uri="{FF2B5EF4-FFF2-40B4-BE49-F238E27FC236}">
                      <a16:creationId xmlns:a16="http://schemas.microsoft.com/office/drawing/2014/main" id="{E759729B-2C67-4B07-86FB-CCD60FF14D41}"/>
                    </a:ext>
                  </a:extLst>
                </p:cNvPr>
                <p:cNvSpPr/>
                <p:nvPr/>
              </p:nvSpPr>
              <p:spPr>
                <a:xfrm>
                  <a:off x="5131850" y="1915523"/>
                  <a:ext cx="45565" cy="17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65" h="17832" extrusionOk="0">
                      <a:moveTo>
                        <a:pt x="41458" y="14432"/>
                      </a:moveTo>
                      <a:cubicBezTo>
                        <a:pt x="35844" y="11384"/>
                        <a:pt x="29563" y="9193"/>
                        <a:pt x="23664" y="8908"/>
                      </a:cubicBezTo>
                      <a:cubicBezTo>
                        <a:pt x="17669" y="8622"/>
                        <a:pt x="12912" y="10717"/>
                        <a:pt x="10723" y="14813"/>
                      </a:cubicBezTo>
                      <a:cubicBezTo>
                        <a:pt x="9201" y="17575"/>
                        <a:pt x="5775" y="18623"/>
                        <a:pt x="3016" y="17194"/>
                      </a:cubicBezTo>
                      <a:cubicBezTo>
                        <a:pt x="257" y="15670"/>
                        <a:pt x="-790" y="12241"/>
                        <a:pt x="637" y="9479"/>
                      </a:cubicBezTo>
                      <a:cubicBezTo>
                        <a:pt x="827" y="9193"/>
                        <a:pt x="923" y="8908"/>
                        <a:pt x="1113" y="8717"/>
                      </a:cubicBezTo>
                      <a:lnTo>
                        <a:pt x="1398" y="8336"/>
                      </a:lnTo>
                      <a:cubicBezTo>
                        <a:pt x="4158" y="4812"/>
                        <a:pt x="8154" y="2050"/>
                        <a:pt x="12436" y="907"/>
                      </a:cubicBezTo>
                      <a:cubicBezTo>
                        <a:pt x="16623" y="-332"/>
                        <a:pt x="20809" y="-141"/>
                        <a:pt x="24616" y="526"/>
                      </a:cubicBezTo>
                      <a:cubicBezTo>
                        <a:pt x="32228" y="1954"/>
                        <a:pt x="38698" y="5479"/>
                        <a:pt x="44407" y="9670"/>
                      </a:cubicBezTo>
                      <a:cubicBezTo>
                        <a:pt x="45644" y="10622"/>
                        <a:pt x="45930" y="12432"/>
                        <a:pt x="45073" y="13670"/>
                      </a:cubicBezTo>
                      <a:cubicBezTo>
                        <a:pt x="44407" y="14718"/>
                        <a:pt x="42790" y="15099"/>
                        <a:pt x="41458" y="14432"/>
                      </a:cubicBezTo>
                      <a:lnTo>
                        <a:pt x="41458" y="14432"/>
                      </a:lnTo>
                      <a:close/>
                    </a:path>
                  </a:pathLst>
                </a:custGeom>
                <a:solidFill>
                  <a:srgbClr val="FFFFFF">
                    <a:alpha val="5062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" name="Google Shape;307;p28">
                  <a:extLst>
                    <a:ext uri="{FF2B5EF4-FFF2-40B4-BE49-F238E27FC236}">
                      <a16:creationId xmlns:a16="http://schemas.microsoft.com/office/drawing/2014/main" id="{1A956D66-26D2-4F33-8265-CBEEDD36632A}"/>
                    </a:ext>
                  </a:extLst>
                </p:cNvPr>
                <p:cNvSpPr/>
                <p:nvPr/>
              </p:nvSpPr>
              <p:spPr>
                <a:xfrm>
                  <a:off x="5129286" y="1940361"/>
                  <a:ext cx="12397" cy="143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7" h="14334" extrusionOk="0">
                      <a:moveTo>
                        <a:pt x="8911" y="13978"/>
                      </a:moveTo>
                      <a:cubicBezTo>
                        <a:pt x="5866" y="15216"/>
                        <a:pt x="2155" y="13120"/>
                        <a:pt x="633" y="9406"/>
                      </a:cubicBezTo>
                      <a:cubicBezTo>
                        <a:pt x="-890" y="5691"/>
                        <a:pt x="442" y="1595"/>
                        <a:pt x="3487" y="357"/>
                      </a:cubicBezTo>
                      <a:cubicBezTo>
                        <a:pt x="6532" y="-881"/>
                        <a:pt x="10243" y="1214"/>
                        <a:pt x="11765" y="4929"/>
                      </a:cubicBezTo>
                      <a:cubicBezTo>
                        <a:pt x="13288" y="8739"/>
                        <a:pt x="11956" y="12739"/>
                        <a:pt x="8911" y="13978"/>
                      </a:cubicBezTo>
                      <a:close/>
                    </a:path>
                  </a:pathLst>
                </a:custGeom>
                <a:solidFill>
                  <a:srgbClr val="FFFFFF">
                    <a:alpha val="5062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" name="Google Shape;308;p28">
                <a:extLst>
                  <a:ext uri="{FF2B5EF4-FFF2-40B4-BE49-F238E27FC236}">
                    <a16:creationId xmlns:a16="http://schemas.microsoft.com/office/drawing/2014/main" id="{EE32C49F-8A1E-48D2-90FE-A6CFC7E8252B}"/>
                  </a:ext>
                </a:extLst>
              </p:cNvPr>
              <p:cNvGrpSpPr/>
              <p:nvPr/>
            </p:nvGrpSpPr>
            <p:grpSpPr>
              <a:xfrm flipH="1">
                <a:off x="6263622" y="1262090"/>
                <a:ext cx="189198" cy="185622"/>
                <a:chOff x="5116302" y="1912598"/>
                <a:chExt cx="106130" cy="104124"/>
              </a:xfrm>
            </p:grpSpPr>
            <p:sp>
              <p:nvSpPr>
                <p:cNvPr id="22" name="Google Shape;309;p28">
                  <a:extLst>
                    <a:ext uri="{FF2B5EF4-FFF2-40B4-BE49-F238E27FC236}">
                      <a16:creationId xmlns:a16="http://schemas.microsoft.com/office/drawing/2014/main" id="{B0D8CCED-47D8-465C-B650-969A749D3D14}"/>
                    </a:ext>
                  </a:extLst>
                </p:cNvPr>
                <p:cNvSpPr/>
                <p:nvPr/>
              </p:nvSpPr>
              <p:spPr>
                <a:xfrm>
                  <a:off x="5116302" y="1912598"/>
                  <a:ext cx="106130" cy="104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130" h="104071" extrusionOk="0">
                      <a:moveTo>
                        <a:pt x="98112" y="93940"/>
                      </a:moveTo>
                      <a:cubicBezTo>
                        <a:pt x="81936" y="111085"/>
                        <a:pt x="48728" y="105941"/>
                        <a:pt x="24084" y="82510"/>
                      </a:cubicBezTo>
                      <a:cubicBezTo>
                        <a:pt x="-561" y="59078"/>
                        <a:pt x="-7412" y="26217"/>
                        <a:pt x="8764" y="9167"/>
                      </a:cubicBezTo>
                      <a:cubicBezTo>
                        <a:pt x="24940" y="-7978"/>
                        <a:pt x="55294" y="118"/>
                        <a:pt x="79938" y="23550"/>
                      </a:cubicBezTo>
                      <a:cubicBezTo>
                        <a:pt x="104677" y="46886"/>
                        <a:pt x="114383" y="76795"/>
                        <a:pt x="98112" y="93940"/>
                      </a:cubicBezTo>
                      <a:close/>
                    </a:path>
                  </a:pathLst>
                </a:custGeom>
                <a:solidFill>
                  <a:srgbClr val="E0161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" name="Google Shape;310;p28">
                  <a:extLst>
                    <a:ext uri="{FF2B5EF4-FFF2-40B4-BE49-F238E27FC236}">
                      <a16:creationId xmlns:a16="http://schemas.microsoft.com/office/drawing/2014/main" id="{609F9A65-F876-4A6D-A942-D78A6E011CBC}"/>
                    </a:ext>
                  </a:extLst>
                </p:cNvPr>
                <p:cNvSpPr/>
                <p:nvPr/>
              </p:nvSpPr>
              <p:spPr>
                <a:xfrm>
                  <a:off x="5116371" y="1938624"/>
                  <a:ext cx="106027" cy="780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027" h="78098" extrusionOk="0">
                      <a:moveTo>
                        <a:pt x="104420" y="35528"/>
                      </a:moveTo>
                      <a:cubicBezTo>
                        <a:pt x="105847" y="42958"/>
                        <a:pt x="102041" y="49054"/>
                        <a:pt x="98330" y="52959"/>
                      </a:cubicBezTo>
                      <a:cubicBezTo>
                        <a:pt x="82154" y="70104"/>
                        <a:pt x="50373" y="67913"/>
                        <a:pt x="21637" y="40672"/>
                      </a:cubicBezTo>
                      <a:cubicBezTo>
                        <a:pt x="9743" y="29337"/>
                        <a:pt x="3558" y="12859"/>
                        <a:pt x="609" y="0"/>
                      </a:cubicBezTo>
                      <a:cubicBezTo>
                        <a:pt x="-2436" y="17335"/>
                        <a:pt x="6032" y="39433"/>
                        <a:pt x="24016" y="56579"/>
                      </a:cubicBezTo>
                      <a:cubicBezTo>
                        <a:pt x="48661" y="80010"/>
                        <a:pt x="81774" y="85058"/>
                        <a:pt x="98045" y="68008"/>
                      </a:cubicBezTo>
                      <a:cubicBezTo>
                        <a:pt x="106037" y="59436"/>
                        <a:pt x="107750" y="47816"/>
                        <a:pt x="104420" y="3552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" name="Google Shape;311;p28">
                  <a:extLst>
                    <a:ext uri="{FF2B5EF4-FFF2-40B4-BE49-F238E27FC236}">
                      <a16:creationId xmlns:a16="http://schemas.microsoft.com/office/drawing/2014/main" id="{AB2BB947-D2DA-4C61-B80B-683D5CA272E1}"/>
                    </a:ext>
                  </a:extLst>
                </p:cNvPr>
                <p:cNvSpPr/>
                <p:nvPr/>
              </p:nvSpPr>
              <p:spPr>
                <a:xfrm>
                  <a:off x="5152338" y="1930382"/>
                  <a:ext cx="51670" cy="49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70" h="49854" extrusionOk="0">
                      <a:moveTo>
                        <a:pt x="49801" y="47388"/>
                      </a:moveTo>
                      <a:cubicBezTo>
                        <a:pt x="44187" y="53389"/>
                        <a:pt x="28867" y="48055"/>
                        <a:pt x="15736" y="35577"/>
                      </a:cubicBezTo>
                      <a:cubicBezTo>
                        <a:pt x="2605" y="23099"/>
                        <a:pt x="-3580" y="8050"/>
                        <a:pt x="2129" y="2144"/>
                      </a:cubicBezTo>
                      <a:cubicBezTo>
                        <a:pt x="7743" y="-3857"/>
                        <a:pt x="21255" y="3382"/>
                        <a:pt x="34386" y="15860"/>
                      </a:cubicBezTo>
                      <a:cubicBezTo>
                        <a:pt x="47517" y="28338"/>
                        <a:pt x="55510" y="41482"/>
                        <a:pt x="49801" y="4738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" name="Google Shape;312;p28">
                  <a:extLst>
                    <a:ext uri="{FF2B5EF4-FFF2-40B4-BE49-F238E27FC236}">
                      <a16:creationId xmlns:a16="http://schemas.microsoft.com/office/drawing/2014/main" id="{53072E02-C972-4A8A-ACBD-11A6BEE4C6BD}"/>
                    </a:ext>
                  </a:extLst>
                </p:cNvPr>
                <p:cNvSpPr/>
                <p:nvPr/>
              </p:nvSpPr>
              <p:spPr>
                <a:xfrm>
                  <a:off x="5131850" y="1915523"/>
                  <a:ext cx="45565" cy="17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65" h="17832" extrusionOk="0">
                      <a:moveTo>
                        <a:pt x="41458" y="14432"/>
                      </a:moveTo>
                      <a:cubicBezTo>
                        <a:pt x="35844" y="11384"/>
                        <a:pt x="29563" y="9193"/>
                        <a:pt x="23664" y="8908"/>
                      </a:cubicBezTo>
                      <a:cubicBezTo>
                        <a:pt x="17669" y="8622"/>
                        <a:pt x="12912" y="10717"/>
                        <a:pt x="10723" y="14813"/>
                      </a:cubicBezTo>
                      <a:cubicBezTo>
                        <a:pt x="9201" y="17575"/>
                        <a:pt x="5775" y="18623"/>
                        <a:pt x="3016" y="17194"/>
                      </a:cubicBezTo>
                      <a:cubicBezTo>
                        <a:pt x="257" y="15670"/>
                        <a:pt x="-790" y="12241"/>
                        <a:pt x="637" y="9479"/>
                      </a:cubicBezTo>
                      <a:cubicBezTo>
                        <a:pt x="827" y="9193"/>
                        <a:pt x="923" y="8908"/>
                        <a:pt x="1113" y="8717"/>
                      </a:cubicBezTo>
                      <a:lnTo>
                        <a:pt x="1398" y="8336"/>
                      </a:lnTo>
                      <a:cubicBezTo>
                        <a:pt x="4158" y="4812"/>
                        <a:pt x="8154" y="2050"/>
                        <a:pt x="12436" y="907"/>
                      </a:cubicBezTo>
                      <a:cubicBezTo>
                        <a:pt x="16623" y="-332"/>
                        <a:pt x="20809" y="-141"/>
                        <a:pt x="24616" y="526"/>
                      </a:cubicBezTo>
                      <a:cubicBezTo>
                        <a:pt x="32228" y="1954"/>
                        <a:pt x="38698" y="5479"/>
                        <a:pt x="44407" y="9670"/>
                      </a:cubicBezTo>
                      <a:cubicBezTo>
                        <a:pt x="45644" y="10622"/>
                        <a:pt x="45930" y="12432"/>
                        <a:pt x="45073" y="13670"/>
                      </a:cubicBezTo>
                      <a:cubicBezTo>
                        <a:pt x="44407" y="14718"/>
                        <a:pt x="42790" y="15099"/>
                        <a:pt x="41458" y="14432"/>
                      </a:cubicBezTo>
                      <a:lnTo>
                        <a:pt x="41458" y="14432"/>
                      </a:lnTo>
                      <a:close/>
                    </a:path>
                  </a:pathLst>
                </a:custGeom>
                <a:solidFill>
                  <a:srgbClr val="FFFFFF">
                    <a:alpha val="5062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" name="Google Shape;313;p28">
                  <a:extLst>
                    <a:ext uri="{FF2B5EF4-FFF2-40B4-BE49-F238E27FC236}">
                      <a16:creationId xmlns:a16="http://schemas.microsoft.com/office/drawing/2014/main" id="{7DB07EBE-B7BD-4E25-92ED-6B0B13689EB5}"/>
                    </a:ext>
                  </a:extLst>
                </p:cNvPr>
                <p:cNvSpPr/>
                <p:nvPr/>
              </p:nvSpPr>
              <p:spPr>
                <a:xfrm>
                  <a:off x="5129286" y="1940361"/>
                  <a:ext cx="12397" cy="143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7" h="14334" extrusionOk="0">
                      <a:moveTo>
                        <a:pt x="8911" y="13978"/>
                      </a:moveTo>
                      <a:cubicBezTo>
                        <a:pt x="5866" y="15216"/>
                        <a:pt x="2155" y="13120"/>
                        <a:pt x="633" y="9406"/>
                      </a:cubicBezTo>
                      <a:cubicBezTo>
                        <a:pt x="-890" y="5691"/>
                        <a:pt x="442" y="1595"/>
                        <a:pt x="3487" y="357"/>
                      </a:cubicBezTo>
                      <a:cubicBezTo>
                        <a:pt x="6532" y="-881"/>
                        <a:pt x="10243" y="1214"/>
                        <a:pt x="11765" y="4929"/>
                      </a:cubicBezTo>
                      <a:cubicBezTo>
                        <a:pt x="13288" y="8739"/>
                        <a:pt x="11956" y="12739"/>
                        <a:pt x="8911" y="13978"/>
                      </a:cubicBezTo>
                      <a:close/>
                    </a:path>
                  </a:pathLst>
                </a:custGeom>
                <a:solidFill>
                  <a:srgbClr val="FFFFFF">
                    <a:alpha val="5062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" name="Google Shape;314;p28">
                <a:extLst>
                  <a:ext uri="{FF2B5EF4-FFF2-40B4-BE49-F238E27FC236}">
                    <a16:creationId xmlns:a16="http://schemas.microsoft.com/office/drawing/2014/main" id="{FFAC511E-D4C8-463E-A566-18F789E5B2B1}"/>
                  </a:ext>
                </a:extLst>
              </p:cNvPr>
              <p:cNvGrpSpPr/>
              <p:nvPr/>
            </p:nvGrpSpPr>
            <p:grpSpPr>
              <a:xfrm>
                <a:off x="6028626" y="1553561"/>
                <a:ext cx="302205" cy="296489"/>
                <a:chOff x="5116303" y="1912595"/>
                <a:chExt cx="106130" cy="104126"/>
              </a:xfrm>
            </p:grpSpPr>
            <p:sp>
              <p:nvSpPr>
                <p:cNvPr id="17" name="Google Shape;315;p28">
                  <a:extLst>
                    <a:ext uri="{FF2B5EF4-FFF2-40B4-BE49-F238E27FC236}">
                      <a16:creationId xmlns:a16="http://schemas.microsoft.com/office/drawing/2014/main" id="{E85616E2-83B6-4972-9217-24386470361C}"/>
                    </a:ext>
                  </a:extLst>
                </p:cNvPr>
                <p:cNvSpPr/>
                <p:nvPr/>
              </p:nvSpPr>
              <p:spPr>
                <a:xfrm>
                  <a:off x="5116303" y="1912595"/>
                  <a:ext cx="106130" cy="10407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130" h="104071" extrusionOk="0">
                      <a:moveTo>
                        <a:pt x="98112" y="93940"/>
                      </a:moveTo>
                      <a:cubicBezTo>
                        <a:pt x="81936" y="111085"/>
                        <a:pt x="48728" y="105941"/>
                        <a:pt x="24084" y="82510"/>
                      </a:cubicBezTo>
                      <a:cubicBezTo>
                        <a:pt x="-561" y="59078"/>
                        <a:pt x="-7412" y="26217"/>
                        <a:pt x="8764" y="9167"/>
                      </a:cubicBezTo>
                      <a:cubicBezTo>
                        <a:pt x="24940" y="-7978"/>
                        <a:pt x="55294" y="118"/>
                        <a:pt x="79938" y="23550"/>
                      </a:cubicBezTo>
                      <a:cubicBezTo>
                        <a:pt x="104677" y="46886"/>
                        <a:pt x="114383" y="76795"/>
                        <a:pt x="98112" y="93940"/>
                      </a:cubicBezTo>
                      <a:close/>
                    </a:path>
                  </a:pathLst>
                </a:custGeom>
                <a:solidFill>
                  <a:srgbClr val="E0161B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" name="Google Shape;316;p28">
                  <a:extLst>
                    <a:ext uri="{FF2B5EF4-FFF2-40B4-BE49-F238E27FC236}">
                      <a16:creationId xmlns:a16="http://schemas.microsoft.com/office/drawing/2014/main" id="{101E2C97-C7C8-4BDD-8FF7-B12A7F294CBC}"/>
                    </a:ext>
                  </a:extLst>
                </p:cNvPr>
                <p:cNvSpPr/>
                <p:nvPr/>
              </p:nvSpPr>
              <p:spPr>
                <a:xfrm>
                  <a:off x="5116369" y="1938623"/>
                  <a:ext cx="106027" cy="780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027" h="78098" extrusionOk="0">
                      <a:moveTo>
                        <a:pt x="104420" y="35528"/>
                      </a:moveTo>
                      <a:cubicBezTo>
                        <a:pt x="105847" y="42958"/>
                        <a:pt x="102041" y="49054"/>
                        <a:pt x="98330" y="52959"/>
                      </a:cubicBezTo>
                      <a:cubicBezTo>
                        <a:pt x="82154" y="70104"/>
                        <a:pt x="50373" y="67913"/>
                        <a:pt x="21637" y="40672"/>
                      </a:cubicBezTo>
                      <a:cubicBezTo>
                        <a:pt x="9743" y="29337"/>
                        <a:pt x="3558" y="12859"/>
                        <a:pt x="609" y="0"/>
                      </a:cubicBezTo>
                      <a:cubicBezTo>
                        <a:pt x="-2436" y="17335"/>
                        <a:pt x="6032" y="39433"/>
                        <a:pt x="24016" y="56579"/>
                      </a:cubicBezTo>
                      <a:cubicBezTo>
                        <a:pt x="48661" y="80010"/>
                        <a:pt x="81774" y="85058"/>
                        <a:pt x="98045" y="68008"/>
                      </a:cubicBezTo>
                      <a:cubicBezTo>
                        <a:pt x="106037" y="59436"/>
                        <a:pt x="107750" y="47816"/>
                        <a:pt x="104420" y="3552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" name="Google Shape;317;p28">
                  <a:extLst>
                    <a:ext uri="{FF2B5EF4-FFF2-40B4-BE49-F238E27FC236}">
                      <a16:creationId xmlns:a16="http://schemas.microsoft.com/office/drawing/2014/main" id="{A5E56CDD-4008-4892-A92B-3091C674F58B}"/>
                    </a:ext>
                  </a:extLst>
                </p:cNvPr>
                <p:cNvSpPr/>
                <p:nvPr/>
              </p:nvSpPr>
              <p:spPr>
                <a:xfrm>
                  <a:off x="5152338" y="1930383"/>
                  <a:ext cx="51670" cy="498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670" h="49854" extrusionOk="0">
                      <a:moveTo>
                        <a:pt x="49801" y="47388"/>
                      </a:moveTo>
                      <a:cubicBezTo>
                        <a:pt x="44187" y="53389"/>
                        <a:pt x="28867" y="48055"/>
                        <a:pt x="15736" y="35577"/>
                      </a:cubicBezTo>
                      <a:cubicBezTo>
                        <a:pt x="2605" y="23099"/>
                        <a:pt x="-3580" y="8050"/>
                        <a:pt x="2129" y="2144"/>
                      </a:cubicBezTo>
                      <a:cubicBezTo>
                        <a:pt x="7743" y="-3857"/>
                        <a:pt x="21255" y="3382"/>
                        <a:pt x="34386" y="15860"/>
                      </a:cubicBezTo>
                      <a:cubicBezTo>
                        <a:pt x="47517" y="28338"/>
                        <a:pt x="55510" y="41482"/>
                        <a:pt x="49801" y="47388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" name="Google Shape;318;p28">
                  <a:extLst>
                    <a:ext uri="{FF2B5EF4-FFF2-40B4-BE49-F238E27FC236}">
                      <a16:creationId xmlns:a16="http://schemas.microsoft.com/office/drawing/2014/main" id="{295868FF-9779-488C-8436-52C8F8C2B2AD}"/>
                    </a:ext>
                  </a:extLst>
                </p:cNvPr>
                <p:cNvSpPr/>
                <p:nvPr/>
              </p:nvSpPr>
              <p:spPr>
                <a:xfrm>
                  <a:off x="5131850" y="1915523"/>
                  <a:ext cx="45565" cy="178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5565" h="17832" extrusionOk="0">
                      <a:moveTo>
                        <a:pt x="41458" y="14432"/>
                      </a:moveTo>
                      <a:cubicBezTo>
                        <a:pt x="35844" y="11384"/>
                        <a:pt x="29563" y="9193"/>
                        <a:pt x="23664" y="8908"/>
                      </a:cubicBezTo>
                      <a:cubicBezTo>
                        <a:pt x="17669" y="8622"/>
                        <a:pt x="12912" y="10717"/>
                        <a:pt x="10723" y="14813"/>
                      </a:cubicBezTo>
                      <a:cubicBezTo>
                        <a:pt x="9201" y="17575"/>
                        <a:pt x="5775" y="18623"/>
                        <a:pt x="3016" y="17194"/>
                      </a:cubicBezTo>
                      <a:cubicBezTo>
                        <a:pt x="257" y="15670"/>
                        <a:pt x="-790" y="12241"/>
                        <a:pt x="637" y="9479"/>
                      </a:cubicBezTo>
                      <a:cubicBezTo>
                        <a:pt x="827" y="9193"/>
                        <a:pt x="923" y="8908"/>
                        <a:pt x="1113" y="8717"/>
                      </a:cubicBezTo>
                      <a:lnTo>
                        <a:pt x="1398" y="8336"/>
                      </a:lnTo>
                      <a:cubicBezTo>
                        <a:pt x="4158" y="4812"/>
                        <a:pt x="8154" y="2050"/>
                        <a:pt x="12436" y="907"/>
                      </a:cubicBezTo>
                      <a:cubicBezTo>
                        <a:pt x="16623" y="-332"/>
                        <a:pt x="20809" y="-141"/>
                        <a:pt x="24616" y="526"/>
                      </a:cubicBezTo>
                      <a:cubicBezTo>
                        <a:pt x="32228" y="1954"/>
                        <a:pt x="38698" y="5479"/>
                        <a:pt x="44407" y="9670"/>
                      </a:cubicBezTo>
                      <a:cubicBezTo>
                        <a:pt x="45644" y="10622"/>
                        <a:pt x="45930" y="12432"/>
                        <a:pt x="45073" y="13670"/>
                      </a:cubicBezTo>
                      <a:cubicBezTo>
                        <a:pt x="44407" y="14718"/>
                        <a:pt x="42790" y="15099"/>
                        <a:pt x="41458" y="14432"/>
                      </a:cubicBezTo>
                      <a:lnTo>
                        <a:pt x="41458" y="14432"/>
                      </a:lnTo>
                      <a:close/>
                    </a:path>
                  </a:pathLst>
                </a:custGeom>
                <a:solidFill>
                  <a:srgbClr val="FFFFFF">
                    <a:alpha val="5062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" name="Google Shape;319;p28">
                  <a:extLst>
                    <a:ext uri="{FF2B5EF4-FFF2-40B4-BE49-F238E27FC236}">
                      <a16:creationId xmlns:a16="http://schemas.microsoft.com/office/drawing/2014/main" id="{AD0267E0-1845-4BB1-9974-53F5EF81841F}"/>
                    </a:ext>
                  </a:extLst>
                </p:cNvPr>
                <p:cNvSpPr/>
                <p:nvPr/>
              </p:nvSpPr>
              <p:spPr>
                <a:xfrm>
                  <a:off x="5129286" y="1940361"/>
                  <a:ext cx="12397" cy="1433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397" h="14334" extrusionOk="0">
                      <a:moveTo>
                        <a:pt x="8911" y="13978"/>
                      </a:moveTo>
                      <a:cubicBezTo>
                        <a:pt x="5866" y="15216"/>
                        <a:pt x="2155" y="13120"/>
                        <a:pt x="633" y="9406"/>
                      </a:cubicBezTo>
                      <a:cubicBezTo>
                        <a:pt x="-890" y="5691"/>
                        <a:pt x="442" y="1595"/>
                        <a:pt x="3487" y="357"/>
                      </a:cubicBezTo>
                      <a:cubicBezTo>
                        <a:pt x="6532" y="-881"/>
                        <a:pt x="10243" y="1214"/>
                        <a:pt x="11765" y="4929"/>
                      </a:cubicBezTo>
                      <a:cubicBezTo>
                        <a:pt x="13288" y="8739"/>
                        <a:pt x="11956" y="12739"/>
                        <a:pt x="8911" y="13978"/>
                      </a:cubicBezTo>
                      <a:close/>
                    </a:path>
                  </a:pathLst>
                </a:custGeom>
                <a:solidFill>
                  <a:srgbClr val="FFFFFF">
                    <a:alpha val="50629"/>
                  </a:srgb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570B3A75-4093-454A-8A0C-36EF19D91888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id="{02E6AF92-DAE8-492A-9C21-EB070E149369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63" name="Полилиния: фигура 62">
              <a:extLst>
                <a:ext uri="{FF2B5EF4-FFF2-40B4-BE49-F238E27FC236}">
                  <a16:creationId xmlns:a16="http://schemas.microsoft.com/office/drawing/2014/main" id="{5D09F155-5751-4B12-9A5B-603EF4CA88D5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64" name="Полилиния: фигура 63">
              <a:extLst>
                <a:ext uri="{FF2B5EF4-FFF2-40B4-BE49-F238E27FC236}">
                  <a16:creationId xmlns:a16="http://schemas.microsoft.com/office/drawing/2014/main" id="{567B94E4-C19E-4FA7-83B0-99BD82B7E4A8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65" name="Полилиния: фигура 64">
              <a:extLst>
                <a:ext uri="{FF2B5EF4-FFF2-40B4-BE49-F238E27FC236}">
                  <a16:creationId xmlns:a16="http://schemas.microsoft.com/office/drawing/2014/main" id="{4D01CED3-4811-4F51-A7AF-2DEEC363CEA8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66" name="Полилиния: фигура 65">
              <a:extLst>
                <a:ext uri="{FF2B5EF4-FFF2-40B4-BE49-F238E27FC236}">
                  <a16:creationId xmlns:a16="http://schemas.microsoft.com/office/drawing/2014/main" id="{26C64981-8AB7-47C0-ABE2-729F77E585B1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67" name="Полилиния: фигура 66">
              <a:extLst>
                <a:ext uri="{FF2B5EF4-FFF2-40B4-BE49-F238E27FC236}">
                  <a16:creationId xmlns:a16="http://schemas.microsoft.com/office/drawing/2014/main" id="{A7C2B519-D190-4058-9697-4B75BEF7A91A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68" name="Полилиния: фигура 67">
              <a:extLst>
                <a:ext uri="{FF2B5EF4-FFF2-40B4-BE49-F238E27FC236}">
                  <a16:creationId xmlns:a16="http://schemas.microsoft.com/office/drawing/2014/main" id="{1D0F0158-276A-428A-B016-39EEA3B3D075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9731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478AD2-3817-4935-955D-2B5FE0843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4805"/>
            <a:ext cx="10515600" cy="1325563"/>
          </a:xfrm>
        </p:spPr>
        <p:txBody>
          <a:bodyPr>
            <a:normAutofit/>
          </a:bodyPr>
          <a:lstStyle/>
          <a:p>
            <a:pPr marL="857250" indent="-857250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tk-TM" sz="6600" b="1" i="1" dirty="0">
                <a:solidFill>
                  <a:schemeClr val="accent2">
                    <a:lumMod val="50000"/>
                  </a:schemeClr>
                </a:solidFill>
              </a:rPr>
              <a:t>Kesgitlemesi</a:t>
            </a:r>
            <a:endParaRPr lang="ru-RU" sz="6600" b="1" i="1" dirty="0">
              <a:solidFill>
                <a:srgbClr val="FFFF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467274-9115-4DA3-A571-FD7D418929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8985" y="164971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k-TM" sz="3600" i="1" dirty="0"/>
              <a:t>Aortanyň we magistral arteriýalarynyň aterosklerozy olaryň - </a:t>
            </a:r>
            <a:r>
              <a:rPr lang="tk-TM" sz="3600" b="1" i="1" dirty="0">
                <a:solidFill>
                  <a:srgbClr val="00B050"/>
                </a:solidFill>
              </a:rPr>
              <a:t>aterosklerotiki zeperlenmesidir</a:t>
            </a:r>
            <a:r>
              <a:rPr lang="tk-TM" sz="3600" i="1" dirty="0"/>
              <a:t>.</a:t>
            </a:r>
            <a:endParaRPr lang="ru-RU" sz="3600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F6530CBE-1FAE-4431-9442-5553832591B4}"/>
              </a:ext>
            </a:extLst>
          </p:cNvPr>
          <p:cNvGrpSpPr/>
          <p:nvPr/>
        </p:nvGrpSpPr>
        <p:grpSpPr>
          <a:xfrm>
            <a:off x="790130" y="2846241"/>
            <a:ext cx="1718016" cy="3315759"/>
            <a:chOff x="723900" y="521908"/>
            <a:chExt cx="1948736" cy="4099669"/>
          </a:xfrm>
        </p:grpSpPr>
        <p:grpSp>
          <p:nvGrpSpPr>
            <p:cNvPr id="6" name="Google Shape;405;p31">
              <a:extLst>
                <a:ext uri="{FF2B5EF4-FFF2-40B4-BE49-F238E27FC236}">
                  <a16:creationId xmlns:a16="http://schemas.microsoft.com/office/drawing/2014/main" id="{C43320DA-6A7F-4899-9ADD-17FAD90DA956}"/>
                </a:ext>
              </a:extLst>
            </p:cNvPr>
            <p:cNvGrpSpPr/>
            <p:nvPr/>
          </p:nvGrpSpPr>
          <p:grpSpPr>
            <a:xfrm>
              <a:off x="1627264" y="521908"/>
              <a:ext cx="1045372" cy="4099669"/>
              <a:chOff x="1627264" y="521908"/>
              <a:chExt cx="1045372" cy="4099669"/>
            </a:xfrm>
          </p:grpSpPr>
          <p:grpSp>
            <p:nvGrpSpPr>
              <p:cNvPr id="8" name="Google Shape;406;p31">
                <a:extLst>
                  <a:ext uri="{FF2B5EF4-FFF2-40B4-BE49-F238E27FC236}">
                    <a16:creationId xmlns:a16="http://schemas.microsoft.com/office/drawing/2014/main" id="{5D80E756-6198-4EAD-B22A-34D2C286161F}"/>
                  </a:ext>
                </a:extLst>
              </p:cNvPr>
              <p:cNvGrpSpPr/>
              <p:nvPr/>
            </p:nvGrpSpPr>
            <p:grpSpPr>
              <a:xfrm>
                <a:off x="1627264" y="521908"/>
                <a:ext cx="1045372" cy="4099669"/>
                <a:chOff x="1584302" y="666220"/>
                <a:chExt cx="1045372" cy="4099669"/>
              </a:xfrm>
            </p:grpSpPr>
            <p:sp>
              <p:nvSpPr>
                <p:cNvPr id="47" name="Google Shape;407;p31">
                  <a:extLst>
                    <a:ext uri="{FF2B5EF4-FFF2-40B4-BE49-F238E27FC236}">
                      <a16:creationId xmlns:a16="http://schemas.microsoft.com/office/drawing/2014/main" id="{5B3423A7-FA5A-47AE-ABE9-5446D4452A91}"/>
                    </a:ext>
                  </a:extLst>
                </p:cNvPr>
                <p:cNvSpPr/>
                <p:nvPr/>
              </p:nvSpPr>
              <p:spPr>
                <a:xfrm rot="5400000">
                  <a:off x="57185" y="2193401"/>
                  <a:ext cx="4099669" cy="104530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8514" h="231647" extrusionOk="0">
                      <a:moveTo>
                        <a:pt x="115705" y="231648"/>
                      </a:moveTo>
                      <a:cubicBezTo>
                        <a:pt x="51953" y="231648"/>
                        <a:pt x="0" y="179737"/>
                        <a:pt x="0" y="115824"/>
                      </a:cubicBezTo>
                      <a:cubicBezTo>
                        <a:pt x="0" y="52006"/>
                        <a:pt x="51858" y="0"/>
                        <a:pt x="115705" y="0"/>
                      </a:cubicBezTo>
                      <a:lnTo>
                        <a:pt x="792809" y="0"/>
                      </a:lnTo>
                      <a:cubicBezTo>
                        <a:pt x="856561" y="0"/>
                        <a:pt x="908514" y="51911"/>
                        <a:pt x="908514" y="115824"/>
                      </a:cubicBezTo>
                      <a:cubicBezTo>
                        <a:pt x="908514" y="179642"/>
                        <a:pt x="856656" y="231648"/>
                        <a:pt x="792809" y="231648"/>
                      </a:cubicBezTo>
                      <a:lnTo>
                        <a:pt x="115705" y="231648"/>
                      </a:lnTo>
                      <a:close/>
                    </a:path>
                  </a:pathLst>
                </a:custGeom>
                <a:solidFill>
                  <a:srgbClr val="7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" name="Google Shape;408;p31">
                  <a:extLst>
                    <a:ext uri="{FF2B5EF4-FFF2-40B4-BE49-F238E27FC236}">
                      <a16:creationId xmlns:a16="http://schemas.microsoft.com/office/drawing/2014/main" id="{A76923B9-F053-47D7-A101-311E98CADA31}"/>
                    </a:ext>
                  </a:extLst>
                </p:cNvPr>
                <p:cNvSpPr/>
                <p:nvPr/>
              </p:nvSpPr>
              <p:spPr>
                <a:xfrm rot="5400000">
                  <a:off x="960006" y="1807771"/>
                  <a:ext cx="1635965" cy="3873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115" h="28860" extrusionOk="0">
                      <a:moveTo>
                        <a:pt x="241116" y="28861"/>
                      </a:moveTo>
                      <a:cubicBezTo>
                        <a:pt x="241116" y="28861"/>
                        <a:pt x="220468" y="0"/>
                        <a:pt x="115134" y="0"/>
                      </a:cubicBezTo>
                      <a:cubicBezTo>
                        <a:pt x="9896" y="0"/>
                        <a:pt x="0" y="28861"/>
                        <a:pt x="0" y="28861"/>
                      </a:cubicBezTo>
                      <a:lnTo>
                        <a:pt x="241116" y="28861"/>
                      </a:lnTo>
                      <a:close/>
                    </a:path>
                  </a:pathLst>
                </a:custGeom>
                <a:solidFill>
                  <a:srgbClr val="CCECE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" name="Google Shape;409;p31">
                  <a:extLst>
                    <a:ext uri="{FF2B5EF4-FFF2-40B4-BE49-F238E27FC236}">
                      <a16:creationId xmlns:a16="http://schemas.microsoft.com/office/drawing/2014/main" id="{880F5EAC-AE9A-4DBB-AAD7-E4CF728C825A}"/>
                    </a:ext>
                  </a:extLst>
                </p:cNvPr>
                <p:cNvSpPr/>
                <p:nvPr/>
              </p:nvSpPr>
              <p:spPr>
                <a:xfrm rot="5400000">
                  <a:off x="726199" y="2661041"/>
                  <a:ext cx="3696058" cy="110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071" h="24574" extrusionOk="0">
                      <a:moveTo>
                        <a:pt x="819071" y="24575"/>
                      </a:moveTo>
                      <a:cubicBezTo>
                        <a:pt x="799470" y="9239"/>
                        <a:pt x="774825" y="0"/>
                        <a:pt x="748087" y="0"/>
                      </a:cubicBezTo>
                      <a:lnTo>
                        <a:pt x="70984" y="0"/>
                      </a:lnTo>
                      <a:cubicBezTo>
                        <a:pt x="44246" y="0"/>
                        <a:pt x="19601" y="9239"/>
                        <a:pt x="0" y="24575"/>
                      </a:cubicBezTo>
                      <a:lnTo>
                        <a:pt x="819071" y="24575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dirty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" name="Google Shape;410;p31">
                  <a:extLst>
                    <a:ext uri="{FF2B5EF4-FFF2-40B4-BE49-F238E27FC236}">
                      <a16:creationId xmlns:a16="http://schemas.microsoft.com/office/drawing/2014/main" id="{19F61870-94D5-42CC-A21A-6AB123FDDA75}"/>
                    </a:ext>
                  </a:extLst>
                </p:cNvPr>
                <p:cNvSpPr/>
                <p:nvPr/>
              </p:nvSpPr>
              <p:spPr>
                <a:xfrm rot="5400000">
                  <a:off x="-208264" y="2661041"/>
                  <a:ext cx="3696058" cy="11089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9071" h="24574" extrusionOk="0">
                      <a:moveTo>
                        <a:pt x="0" y="0"/>
                      </a:moveTo>
                      <a:cubicBezTo>
                        <a:pt x="19601" y="15335"/>
                        <a:pt x="44246" y="24575"/>
                        <a:pt x="70984" y="24575"/>
                      </a:cubicBezTo>
                      <a:lnTo>
                        <a:pt x="748087" y="24575"/>
                      </a:lnTo>
                      <a:cubicBezTo>
                        <a:pt x="774825" y="24575"/>
                        <a:pt x="799470" y="15335"/>
                        <a:pt x="81907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" name="Google Shape;411;p31">
                  <a:extLst>
                    <a:ext uri="{FF2B5EF4-FFF2-40B4-BE49-F238E27FC236}">
                      <a16:creationId xmlns:a16="http://schemas.microsoft.com/office/drawing/2014/main" id="{995DAD0C-AD5D-4B2D-802F-E0FFC2AFCFF0}"/>
                    </a:ext>
                  </a:extLst>
                </p:cNvPr>
                <p:cNvSpPr/>
                <p:nvPr/>
              </p:nvSpPr>
              <p:spPr>
                <a:xfrm rot="-5400000" flipH="1">
                  <a:off x="1507093" y="3259108"/>
                  <a:ext cx="1635965" cy="3873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115" h="28860" extrusionOk="0">
                      <a:moveTo>
                        <a:pt x="241116" y="28861"/>
                      </a:moveTo>
                      <a:cubicBezTo>
                        <a:pt x="241116" y="28861"/>
                        <a:pt x="220468" y="0"/>
                        <a:pt x="115134" y="0"/>
                      </a:cubicBezTo>
                      <a:cubicBezTo>
                        <a:pt x="9896" y="0"/>
                        <a:pt x="0" y="28861"/>
                        <a:pt x="0" y="28861"/>
                      </a:cubicBezTo>
                      <a:lnTo>
                        <a:pt x="241116" y="28861"/>
                      </a:lnTo>
                      <a:close/>
                    </a:path>
                  </a:pathLst>
                </a:custGeom>
                <a:solidFill>
                  <a:srgbClr val="CCECE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" name="Google Shape;412;p31">
                <a:extLst>
                  <a:ext uri="{FF2B5EF4-FFF2-40B4-BE49-F238E27FC236}">
                    <a16:creationId xmlns:a16="http://schemas.microsoft.com/office/drawing/2014/main" id="{FF8D0957-E7AA-4B6C-9423-26BEB3996F51}"/>
                  </a:ext>
                </a:extLst>
              </p:cNvPr>
              <p:cNvGrpSpPr/>
              <p:nvPr/>
            </p:nvGrpSpPr>
            <p:grpSpPr>
              <a:xfrm>
                <a:off x="2031072" y="904598"/>
                <a:ext cx="418005" cy="920572"/>
                <a:chOff x="2031072" y="904598"/>
                <a:chExt cx="418005" cy="920572"/>
              </a:xfrm>
            </p:grpSpPr>
            <p:grpSp>
              <p:nvGrpSpPr>
                <p:cNvPr id="29" name="Google Shape;413;p31">
                  <a:extLst>
                    <a:ext uri="{FF2B5EF4-FFF2-40B4-BE49-F238E27FC236}">
                      <a16:creationId xmlns:a16="http://schemas.microsoft.com/office/drawing/2014/main" id="{ADAF0894-DAAE-412B-9C3F-2B935604194F}"/>
                    </a:ext>
                  </a:extLst>
                </p:cNvPr>
                <p:cNvGrpSpPr/>
                <p:nvPr/>
              </p:nvGrpSpPr>
              <p:grpSpPr>
                <a:xfrm>
                  <a:off x="2031072" y="904598"/>
                  <a:ext cx="237742" cy="233240"/>
                  <a:chOff x="5116301" y="1912596"/>
                  <a:chExt cx="106130" cy="104125"/>
                </a:xfrm>
              </p:grpSpPr>
              <p:sp>
                <p:nvSpPr>
                  <p:cNvPr id="42" name="Google Shape;414;p31">
                    <a:extLst>
                      <a:ext uri="{FF2B5EF4-FFF2-40B4-BE49-F238E27FC236}">
                        <a16:creationId xmlns:a16="http://schemas.microsoft.com/office/drawing/2014/main" id="{46D44DA0-0994-4FB5-A000-800BC356DCDB}"/>
                      </a:ext>
                    </a:extLst>
                  </p:cNvPr>
                  <p:cNvSpPr/>
                  <p:nvPr/>
                </p:nvSpPr>
                <p:spPr>
                  <a:xfrm>
                    <a:off x="5116301" y="1912596"/>
                    <a:ext cx="106130" cy="1040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130" h="104071" extrusionOk="0">
                        <a:moveTo>
                          <a:pt x="98112" y="93940"/>
                        </a:moveTo>
                        <a:cubicBezTo>
                          <a:pt x="81936" y="111085"/>
                          <a:pt x="48728" y="105941"/>
                          <a:pt x="24084" y="82510"/>
                        </a:cubicBezTo>
                        <a:cubicBezTo>
                          <a:pt x="-561" y="59078"/>
                          <a:pt x="-7412" y="26217"/>
                          <a:pt x="8764" y="9167"/>
                        </a:cubicBezTo>
                        <a:cubicBezTo>
                          <a:pt x="24940" y="-7978"/>
                          <a:pt x="55294" y="118"/>
                          <a:pt x="79938" y="23550"/>
                        </a:cubicBezTo>
                        <a:cubicBezTo>
                          <a:pt x="104677" y="46886"/>
                          <a:pt x="114383" y="76795"/>
                          <a:pt x="98112" y="93940"/>
                        </a:cubicBezTo>
                        <a:close/>
                      </a:path>
                    </a:pathLst>
                  </a:custGeom>
                  <a:solidFill>
                    <a:srgbClr val="E13F4E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3" name="Google Shape;415;p31">
                    <a:extLst>
                      <a:ext uri="{FF2B5EF4-FFF2-40B4-BE49-F238E27FC236}">
                        <a16:creationId xmlns:a16="http://schemas.microsoft.com/office/drawing/2014/main" id="{0F79DED4-DF01-4FCD-80EA-63755A5D4CB3}"/>
                      </a:ext>
                    </a:extLst>
                  </p:cNvPr>
                  <p:cNvSpPr/>
                  <p:nvPr/>
                </p:nvSpPr>
                <p:spPr>
                  <a:xfrm>
                    <a:off x="5116369" y="1938623"/>
                    <a:ext cx="106027" cy="780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027" h="78098" extrusionOk="0">
                        <a:moveTo>
                          <a:pt x="104420" y="35528"/>
                        </a:moveTo>
                        <a:cubicBezTo>
                          <a:pt x="105847" y="42958"/>
                          <a:pt x="102041" y="49054"/>
                          <a:pt x="98330" y="52959"/>
                        </a:cubicBezTo>
                        <a:cubicBezTo>
                          <a:pt x="82154" y="70104"/>
                          <a:pt x="50373" y="67913"/>
                          <a:pt x="21637" y="40672"/>
                        </a:cubicBezTo>
                        <a:cubicBezTo>
                          <a:pt x="9743" y="29337"/>
                          <a:pt x="3558" y="12859"/>
                          <a:pt x="609" y="0"/>
                        </a:cubicBezTo>
                        <a:cubicBezTo>
                          <a:pt x="-2436" y="17335"/>
                          <a:pt x="6032" y="39433"/>
                          <a:pt x="24016" y="56579"/>
                        </a:cubicBezTo>
                        <a:cubicBezTo>
                          <a:pt x="48661" y="80010"/>
                          <a:pt x="81774" y="85058"/>
                          <a:pt x="98045" y="68008"/>
                        </a:cubicBezTo>
                        <a:cubicBezTo>
                          <a:pt x="106037" y="59436"/>
                          <a:pt x="107750" y="47816"/>
                          <a:pt x="104420" y="35528"/>
                        </a:cubicBezTo>
                        <a:close/>
                      </a:path>
                    </a:pathLst>
                  </a:custGeom>
                  <a:solidFill>
                    <a:srgbClr val="AE1A2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4" name="Google Shape;416;p31">
                    <a:extLst>
                      <a:ext uri="{FF2B5EF4-FFF2-40B4-BE49-F238E27FC236}">
                        <a16:creationId xmlns:a16="http://schemas.microsoft.com/office/drawing/2014/main" id="{0E0D4B5C-5EC2-4FD8-82A6-035ADFCD3D69}"/>
                      </a:ext>
                    </a:extLst>
                  </p:cNvPr>
                  <p:cNvSpPr/>
                  <p:nvPr/>
                </p:nvSpPr>
                <p:spPr>
                  <a:xfrm>
                    <a:off x="5152338" y="1930383"/>
                    <a:ext cx="51670" cy="49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70" h="49854" extrusionOk="0">
                        <a:moveTo>
                          <a:pt x="49801" y="47388"/>
                        </a:moveTo>
                        <a:cubicBezTo>
                          <a:pt x="44187" y="53389"/>
                          <a:pt x="28867" y="48055"/>
                          <a:pt x="15736" y="35577"/>
                        </a:cubicBezTo>
                        <a:cubicBezTo>
                          <a:pt x="2605" y="23099"/>
                          <a:pt x="-3580" y="8050"/>
                          <a:pt x="2129" y="2144"/>
                        </a:cubicBezTo>
                        <a:cubicBezTo>
                          <a:pt x="7743" y="-3857"/>
                          <a:pt x="21255" y="3382"/>
                          <a:pt x="34386" y="15860"/>
                        </a:cubicBezTo>
                        <a:cubicBezTo>
                          <a:pt x="47517" y="28338"/>
                          <a:pt x="55510" y="41482"/>
                          <a:pt x="49801" y="47388"/>
                        </a:cubicBezTo>
                        <a:close/>
                      </a:path>
                    </a:pathLst>
                  </a:custGeom>
                  <a:solidFill>
                    <a:srgbClr val="AE1A2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5" name="Google Shape;417;p31">
                    <a:extLst>
                      <a:ext uri="{FF2B5EF4-FFF2-40B4-BE49-F238E27FC236}">
                        <a16:creationId xmlns:a16="http://schemas.microsoft.com/office/drawing/2014/main" id="{0C5325EC-6617-4CBA-8730-B93A8CC5663C}"/>
                      </a:ext>
                    </a:extLst>
                  </p:cNvPr>
                  <p:cNvSpPr/>
                  <p:nvPr/>
                </p:nvSpPr>
                <p:spPr>
                  <a:xfrm>
                    <a:off x="5131850" y="1915523"/>
                    <a:ext cx="45565" cy="178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65" h="17832" extrusionOk="0">
                        <a:moveTo>
                          <a:pt x="41458" y="14432"/>
                        </a:moveTo>
                        <a:cubicBezTo>
                          <a:pt x="35844" y="11384"/>
                          <a:pt x="29563" y="9193"/>
                          <a:pt x="23664" y="8908"/>
                        </a:cubicBezTo>
                        <a:cubicBezTo>
                          <a:pt x="17669" y="8622"/>
                          <a:pt x="12912" y="10717"/>
                          <a:pt x="10723" y="14813"/>
                        </a:cubicBezTo>
                        <a:cubicBezTo>
                          <a:pt x="9201" y="17575"/>
                          <a:pt x="5775" y="18623"/>
                          <a:pt x="3016" y="17194"/>
                        </a:cubicBezTo>
                        <a:cubicBezTo>
                          <a:pt x="257" y="15670"/>
                          <a:pt x="-790" y="12241"/>
                          <a:pt x="637" y="9479"/>
                        </a:cubicBezTo>
                        <a:cubicBezTo>
                          <a:pt x="827" y="9193"/>
                          <a:pt x="923" y="8908"/>
                          <a:pt x="1113" y="8717"/>
                        </a:cubicBezTo>
                        <a:lnTo>
                          <a:pt x="1398" y="8336"/>
                        </a:lnTo>
                        <a:cubicBezTo>
                          <a:pt x="4158" y="4812"/>
                          <a:pt x="8154" y="2050"/>
                          <a:pt x="12436" y="907"/>
                        </a:cubicBezTo>
                        <a:cubicBezTo>
                          <a:pt x="16623" y="-332"/>
                          <a:pt x="20809" y="-141"/>
                          <a:pt x="24616" y="526"/>
                        </a:cubicBezTo>
                        <a:cubicBezTo>
                          <a:pt x="32228" y="1954"/>
                          <a:pt x="38698" y="5479"/>
                          <a:pt x="44407" y="9670"/>
                        </a:cubicBezTo>
                        <a:cubicBezTo>
                          <a:pt x="45644" y="10622"/>
                          <a:pt x="45930" y="12432"/>
                          <a:pt x="45073" y="13670"/>
                        </a:cubicBezTo>
                        <a:cubicBezTo>
                          <a:pt x="44407" y="14718"/>
                          <a:pt x="42790" y="15099"/>
                          <a:pt x="41458" y="14432"/>
                        </a:cubicBezTo>
                        <a:lnTo>
                          <a:pt x="41458" y="14432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6" name="Google Shape;418;p31">
                    <a:extLst>
                      <a:ext uri="{FF2B5EF4-FFF2-40B4-BE49-F238E27FC236}">
                        <a16:creationId xmlns:a16="http://schemas.microsoft.com/office/drawing/2014/main" id="{8464D635-111A-40F9-AA74-5DFA258C424E}"/>
                      </a:ext>
                    </a:extLst>
                  </p:cNvPr>
                  <p:cNvSpPr/>
                  <p:nvPr/>
                </p:nvSpPr>
                <p:spPr>
                  <a:xfrm>
                    <a:off x="5129286" y="1940361"/>
                    <a:ext cx="12397" cy="14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97" h="14334" extrusionOk="0">
                        <a:moveTo>
                          <a:pt x="8911" y="13978"/>
                        </a:moveTo>
                        <a:cubicBezTo>
                          <a:pt x="5866" y="15216"/>
                          <a:pt x="2155" y="13120"/>
                          <a:pt x="633" y="9406"/>
                        </a:cubicBezTo>
                        <a:cubicBezTo>
                          <a:pt x="-890" y="5691"/>
                          <a:pt x="442" y="1595"/>
                          <a:pt x="3487" y="357"/>
                        </a:cubicBezTo>
                        <a:cubicBezTo>
                          <a:pt x="6532" y="-881"/>
                          <a:pt x="10243" y="1214"/>
                          <a:pt x="11765" y="4929"/>
                        </a:cubicBezTo>
                        <a:cubicBezTo>
                          <a:pt x="13288" y="8739"/>
                          <a:pt x="11956" y="12739"/>
                          <a:pt x="8911" y="1397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0" name="Google Shape;419;p31">
                  <a:extLst>
                    <a:ext uri="{FF2B5EF4-FFF2-40B4-BE49-F238E27FC236}">
                      <a16:creationId xmlns:a16="http://schemas.microsoft.com/office/drawing/2014/main" id="{B31F25DC-442F-46D0-9FA3-1550EEAC3047}"/>
                    </a:ext>
                  </a:extLst>
                </p:cNvPr>
                <p:cNvGrpSpPr/>
                <p:nvPr/>
              </p:nvGrpSpPr>
              <p:grpSpPr>
                <a:xfrm flipH="1">
                  <a:off x="2275767" y="1266338"/>
                  <a:ext cx="173310" cy="170026"/>
                  <a:chOff x="5116301" y="1912596"/>
                  <a:chExt cx="106130" cy="104125"/>
                </a:xfrm>
              </p:grpSpPr>
              <p:sp>
                <p:nvSpPr>
                  <p:cNvPr id="37" name="Google Shape;420;p31">
                    <a:extLst>
                      <a:ext uri="{FF2B5EF4-FFF2-40B4-BE49-F238E27FC236}">
                        <a16:creationId xmlns:a16="http://schemas.microsoft.com/office/drawing/2014/main" id="{B4DCF55B-D9A0-46E2-9D87-CB136B4EE36B}"/>
                      </a:ext>
                    </a:extLst>
                  </p:cNvPr>
                  <p:cNvSpPr/>
                  <p:nvPr/>
                </p:nvSpPr>
                <p:spPr>
                  <a:xfrm>
                    <a:off x="5116301" y="1912596"/>
                    <a:ext cx="106130" cy="1040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130" h="104071" extrusionOk="0">
                        <a:moveTo>
                          <a:pt x="98112" y="93940"/>
                        </a:moveTo>
                        <a:cubicBezTo>
                          <a:pt x="81936" y="111085"/>
                          <a:pt x="48728" y="105941"/>
                          <a:pt x="24084" y="82510"/>
                        </a:cubicBezTo>
                        <a:cubicBezTo>
                          <a:pt x="-561" y="59078"/>
                          <a:pt x="-7412" y="26217"/>
                          <a:pt x="8764" y="9167"/>
                        </a:cubicBezTo>
                        <a:cubicBezTo>
                          <a:pt x="24940" y="-7978"/>
                          <a:pt x="55294" y="118"/>
                          <a:pt x="79938" y="23550"/>
                        </a:cubicBezTo>
                        <a:cubicBezTo>
                          <a:pt x="104677" y="46886"/>
                          <a:pt x="114383" y="76795"/>
                          <a:pt x="98112" y="93940"/>
                        </a:cubicBezTo>
                        <a:close/>
                      </a:path>
                    </a:pathLst>
                  </a:custGeom>
                  <a:solidFill>
                    <a:srgbClr val="E13F4E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8" name="Google Shape;421;p31">
                    <a:extLst>
                      <a:ext uri="{FF2B5EF4-FFF2-40B4-BE49-F238E27FC236}">
                        <a16:creationId xmlns:a16="http://schemas.microsoft.com/office/drawing/2014/main" id="{BB3DDE3A-2A9A-42BF-9E97-1585812B82CE}"/>
                      </a:ext>
                    </a:extLst>
                  </p:cNvPr>
                  <p:cNvSpPr/>
                  <p:nvPr/>
                </p:nvSpPr>
                <p:spPr>
                  <a:xfrm>
                    <a:off x="5116369" y="1938623"/>
                    <a:ext cx="106027" cy="780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027" h="78098" extrusionOk="0">
                        <a:moveTo>
                          <a:pt x="104420" y="35528"/>
                        </a:moveTo>
                        <a:cubicBezTo>
                          <a:pt x="105847" y="42958"/>
                          <a:pt x="102041" y="49054"/>
                          <a:pt x="98330" y="52959"/>
                        </a:cubicBezTo>
                        <a:cubicBezTo>
                          <a:pt x="82154" y="70104"/>
                          <a:pt x="50373" y="67913"/>
                          <a:pt x="21637" y="40672"/>
                        </a:cubicBezTo>
                        <a:cubicBezTo>
                          <a:pt x="9743" y="29337"/>
                          <a:pt x="3558" y="12859"/>
                          <a:pt x="609" y="0"/>
                        </a:cubicBezTo>
                        <a:cubicBezTo>
                          <a:pt x="-2436" y="17335"/>
                          <a:pt x="6032" y="39433"/>
                          <a:pt x="24016" y="56579"/>
                        </a:cubicBezTo>
                        <a:cubicBezTo>
                          <a:pt x="48661" y="80010"/>
                          <a:pt x="81774" y="85058"/>
                          <a:pt x="98045" y="68008"/>
                        </a:cubicBezTo>
                        <a:cubicBezTo>
                          <a:pt x="106037" y="59436"/>
                          <a:pt x="107750" y="47816"/>
                          <a:pt x="104420" y="35528"/>
                        </a:cubicBezTo>
                        <a:close/>
                      </a:path>
                    </a:pathLst>
                  </a:custGeom>
                  <a:solidFill>
                    <a:srgbClr val="AE1A2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9" name="Google Shape;422;p31">
                    <a:extLst>
                      <a:ext uri="{FF2B5EF4-FFF2-40B4-BE49-F238E27FC236}">
                        <a16:creationId xmlns:a16="http://schemas.microsoft.com/office/drawing/2014/main" id="{D19C2DC3-5125-41C9-8E40-DA908058F8E3}"/>
                      </a:ext>
                    </a:extLst>
                  </p:cNvPr>
                  <p:cNvSpPr/>
                  <p:nvPr/>
                </p:nvSpPr>
                <p:spPr>
                  <a:xfrm>
                    <a:off x="5152338" y="1930383"/>
                    <a:ext cx="51670" cy="49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70" h="49854" extrusionOk="0">
                        <a:moveTo>
                          <a:pt x="49801" y="47388"/>
                        </a:moveTo>
                        <a:cubicBezTo>
                          <a:pt x="44187" y="53389"/>
                          <a:pt x="28867" y="48055"/>
                          <a:pt x="15736" y="35577"/>
                        </a:cubicBezTo>
                        <a:cubicBezTo>
                          <a:pt x="2605" y="23099"/>
                          <a:pt x="-3580" y="8050"/>
                          <a:pt x="2129" y="2144"/>
                        </a:cubicBezTo>
                        <a:cubicBezTo>
                          <a:pt x="7743" y="-3857"/>
                          <a:pt x="21255" y="3382"/>
                          <a:pt x="34386" y="15860"/>
                        </a:cubicBezTo>
                        <a:cubicBezTo>
                          <a:pt x="47517" y="28338"/>
                          <a:pt x="55510" y="41482"/>
                          <a:pt x="49801" y="47388"/>
                        </a:cubicBezTo>
                        <a:close/>
                      </a:path>
                    </a:pathLst>
                  </a:custGeom>
                  <a:solidFill>
                    <a:srgbClr val="AE1A2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0" name="Google Shape;423;p31">
                    <a:extLst>
                      <a:ext uri="{FF2B5EF4-FFF2-40B4-BE49-F238E27FC236}">
                        <a16:creationId xmlns:a16="http://schemas.microsoft.com/office/drawing/2014/main" id="{C7E608BE-567E-4AAC-881A-CBB0827F8AFC}"/>
                      </a:ext>
                    </a:extLst>
                  </p:cNvPr>
                  <p:cNvSpPr/>
                  <p:nvPr/>
                </p:nvSpPr>
                <p:spPr>
                  <a:xfrm>
                    <a:off x="5131850" y="1915523"/>
                    <a:ext cx="45565" cy="178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65" h="17832" extrusionOk="0">
                        <a:moveTo>
                          <a:pt x="41458" y="14432"/>
                        </a:moveTo>
                        <a:cubicBezTo>
                          <a:pt x="35844" y="11384"/>
                          <a:pt x="29563" y="9193"/>
                          <a:pt x="23664" y="8908"/>
                        </a:cubicBezTo>
                        <a:cubicBezTo>
                          <a:pt x="17669" y="8622"/>
                          <a:pt x="12912" y="10717"/>
                          <a:pt x="10723" y="14813"/>
                        </a:cubicBezTo>
                        <a:cubicBezTo>
                          <a:pt x="9201" y="17575"/>
                          <a:pt x="5775" y="18623"/>
                          <a:pt x="3016" y="17194"/>
                        </a:cubicBezTo>
                        <a:cubicBezTo>
                          <a:pt x="257" y="15670"/>
                          <a:pt x="-790" y="12241"/>
                          <a:pt x="637" y="9479"/>
                        </a:cubicBezTo>
                        <a:cubicBezTo>
                          <a:pt x="827" y="9193"/>
                          <a:pt x="923" y="8908"/>
                          <a:pt x="1113" y="8717"/>
                        </a:cubicBezTo>
                        <a:lnTo>
                          <a:pt x="1398" y="8336"/>
                        </a:lnTo>
                        <a:cubicBezTo>
                          <a:pt x="4158" y="4812"/>
                          <a:pt x="8154" y="2050"/>
                          <a:pt x="12436" y="907"/>
                        </a:cubicBezTo>
                        <a:cubicBezTo>
                          <a:pt x="16623" y="-332"/>
                          <a:pt x="20809" y="-141"/>
                          <a:pt x="24616" y="526"/>
                        </a:cubicBezTo>
                        <a:cubicBezTo>
                          <a:pt x="32228" y="1954"/>
                          <a:pt x="38698" y="5479"/>
                          <a:pt x="44407" y="9670"/>
                        </a:cubicBezTo>
                        <a:cubicBezTo>
                          <a:pt x="45644" y="10622"/>
                          <a:pt x="45930" y="12432"/>
                          <a:pt x="45073" y="13670"/>
                        </a:cubicBezTo>
                        <a:cubicBezTo>
                          <a:pt x="44407" y="14718"/>
                          <a:pt x="42790" y="15099"/>
                          <a:pt x="41458" y="14432"/>
                        </a:cubicBezTo>
                        <a:lnTo>
                          <a:pt x="41458" y="14432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1" name="Google Shape;424;p31">
                    <a:extLst>
                      <a:ext uri="{FF2B5EF4-FFF2-40B4-BE49-F238E27FC236}">
                        <a16:creationId xmlns:a16="http://schemas.microsoft.com/office/drawing/2014/main" id="{794FD547-116F-4FFC-BA22-922373E946E5}"/>
                      </a:ext>
                    </a:extLst>
                  </p:cNvPr>
                  <p:cNvSpPr/>
                  <p:nvPr/>
                </p:nvSpPr>
                <p:spPr>
                  <a:xfrm>
                    <a:off x="5129286" y="1940361"/>
                    <a:ext cx="12397" cy="14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97" h="14334" extrusionOk="0">
                        <a:moveTo>
                          <a:pt x="8911" y="13978"/>
                        </a:moveTo>
                        <a:cubicBezTo>
                          <a:pt x="5866" y="15216"/>
                          <a:pt x="2155" y="13120"/>
                          <a:pt x="633" y="9406"/>
                        </a:cubicBezTo>
                        <a:cubicBezTo>
                          <a:pt x="-890" y="5691"/>
                          <a:pt x="442" y="1595"/>
                          <a:pt x="3487" y="357"/>
                        </a:cubicBezTo>
                        <a:cubicBezTo>
                          <a:pt x="6532" y="-881"/>
                          <a:pt x="10243" y="1214"/>
                          <a:pt x="11765" y="4929"/>
                        </a:cubicBezTo>
                        <a:cubicBezTo>
                          <a:pt x="13288" y="8739"/>
                          <a:pt x="11956" y="12739"/>
                          <a:pt x="8911" y="1397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31" name="Google Shape;425;p31">
                  <a:extLst>
                    <a:ext uri="{FF2B5EF4-FFF2-40B4-BE49-F238E27FC236}">
                      <a16:creationId xmlns:a16="http://schemas.microsoft.com/office/drawing/2014/main" id="{838F235A-65AD-46CE-AFC0-63A9BF52A0B8}"/>
                    </a:ext>
                  </a:extLst>
                </p:cNvPr>
                <p:cNvGrpSpPr/>
                <p:nvPr/>
              </p:nvGrpSpPr>
              <p:grpSpPr>
                <a:xfrm>
                  <a:off x="2210133" y="1639547"/>
                  <a:ext cx="189198" cy="185624"/>
                  <a:chOff x="5116301" y="1912596"/>
                  <a:chExt cx="106130" cy="104125"/>
                </a:xfrm>
              </p:grpSpPr>
              <p:sp>
                <p:nvSpPr>
                  <p:cNvPr id="32" name="Google Shape;426;p31">
                    <a:extLst>
                      <a:ext uri="{FF2B5EF4-FFF2-40B4-BE49-F238E27FC236}">
                        <a16:creationId xmlns:a16="http://schemas.microsoft.com/office/drawing/2014/main" id="{D964C079-18BC-4C73-B2ED-04DD8A8EEE93}"/>
                      </a:ext>
                    </a:extLst>
                  </p:cNvPr>
                  <p:cNvSpPr/>
                  <p:nvPr/>
                </p:nvSpPr>
                <p:spPr>
                  <a:xfrm>
                    <a:off x="5116301" y="1912596"/>
                    <a:ext cx="106130" cy="1040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130" h="104071" extrusionOk="0">
                        <a:moveTo>
                          <a:pt x="98112" y="93940"/>
                        </a:moveTo>
                        <a:cubicBezTo>
                          <a:pt x="81936" y="111085"/>
                          <a:pt x="48728" y="105941"/>
                          <a:pt x="24084" y="82510"/>
                        </a:cubicBezTo>
                        <a:cubicBezTo>
                          <a:pt x="-561" y="59078"/>
                          <a:pt x="-7412" y="26217"/>
                          <a:pt x="8764" y="9167"/>
                        </a:cubicBezTo>
                        <a:cubicBezTo>
                          <a:pt x="24940" y="-7978"/>
                          <a:pt x="55294" y="118"/>
                          <a:pt x="79938" y="23550"/>
                        </a:cubicBezTo>
                        <a:cubicBezTo>
                          <a:pt x="104677" y="46886"/>
                          <a:pt x="114383" y="76795"/>
                          <a:pt x="98112" y="93940"/>
                        </a:cubicBezTo>
                        <a:close/>
                      </a:path>
                    </a:pathLst>
                  </a:custGeom>
                  <a:solidFill>
                    <a:srgbClr val="E13F4E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3" name="Google Shape;427;p31">
                    <a:extLst>
                      <a:ext uri="{FF2B5EF4-FFF2-40B4-BE49-F238E27FC236}">
                        <a16:creationId xmlns:a16="http://schemas.microsoft.com/office/drawing/2014/main" id="{3AEBA6CE-25DA-478F-9E32-7BD80FA56548}"/>
                      </a:ext>
                    </a:extLst>
                  </p:cNvPr>
                  <p:cNvSpPr/>
                  <p:nvPr/>
                </p:nvSpPr>
                <p:spPr>
                  <a:xfrm>
                    <a:off x="5116369" y="1938623"/>
                    <a:ext cx="106027" cy="780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027" h="78098" extrusionOk="0">
                        <a:moveTo>
                          <a:pt x="104420" y="35528"/>
                        </a:moveTo>
                        <a:cubicBezTo>
                          <a:pt x="105847" y="42958"/>
                          <a:pt x="102041" y="49054"/>
                          <a:pt x="98330" y="52959"/>
                        </a:cubicBezTo>
                        <a:cubicBezTo>
                          <a:pt x="82154" y="70104"/>
                          <a:pt x="50373" y="67913"/>
                          <a:pt x="21637" y="40672"/>
                        </a:cubicBezTo>
                        <a:cubicBezTo>
                          <a:pt x="9743" y="29337"/>
                          <a:pt x="3558" y="12859"/>
                          <a:pt x="609" y="0"/>
                        </a:cubicBezTo>
                        <a:cubicBezTo>
                          <a:pt x="-2436" y="17335"/>
                          <a:pt x="6032" y="39433"/>
                          <a:pt x="24016" y="56579"/>
                        </a:cubicBezTo>
                        <a:cubicBezTo>
                          <a:pt x="48661" y="80010"/>
                          <a:pt x="81774" y="85058"/>
                          <a:pt x="98045" y="68008"/>
                        </a:cubicBezTo>
                        <a:cubicBezTo>
                          <a:pt x="106037" y="59436"/>
                          <a:pt x="107750" y="47816"/>
                          <a:pt x="104420" y="35528"/>
                        </a:cubicBezTo>
                        <a:close/>
                      </a:path>
                    </a:pathLst>
                  </a:custGeom>
                  <a:solidFill>
                    <a:srgbClr val="AE1A2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4" name="Google Shape;428;p31">
                    <a:extLst>
                      <a:ext uri="{FF2B5EF4-FFF2-40B4-BE49-F238E27FC236}">
                        <a16:creationId xmlns:a16="http://schemas.microsoft.com/office/drawing/2014/main" id="{F725549C-5384-4DD5-8F2F-6CC166048B22}"/>
                      </a:ext>
                    </a:extLst>
                  </p:cNvPr>
                  <p:cNvSpPr/>
                  <p:nvPr/>
                </p:nvSpPr>
                <p:spPr>
                  <a:xfrm>
                    <a:off x="5152338" y="1930383"/>
                    <a:ext cx="51670" cy="49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70" h="49854" extrusionOk="0">
                        <a:moveTo>
                          <a:pt x="49801" y="47388"/>
                        </a:moveTo>
                        <a:cubicBezTo>
                          <a:pt x="44187" y="53389"/>
                          <a:pt x="28867" y="48055"/>
                          <a:pt x="15736" y="35577"/>
                        </a:cubicBezTo>
                        <a:cubicBezTo>
                          <a:pt x="2605" y="23099"/>
                          <a:pt x="-3580" y="8050"/>
                          <a:pt x="2129" y="2144"/>
                        </a:cubicBezTo>
                        <a:cubicBezTo>
                          <a:pt x="7743" y="-3857"/>
                          <a:pt x="21255" y="3382"/>
                          <a:pt x="34386" y="15860"/>
                        </a:cubicBezTo>
                        <a:cubicBezTo>
                          <a:pt x="47517" y="28338"/>
                          <a:pt x="55510" y="41482"/>
                          <a:pt x="49801" y="47388"/>
                        </a:cubicBezTo>
                        <a:close/>
                      </a:path>
                    </a:pathLst>
                  </a:custGeom>
                  <a:solidFill>
                    <a:srgbClr val="AE1A2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" name="Google Shape;429;p31">
                    <a:extLst>
                      <a:ext uri="{FF2B5EF4-FFF2-40B4-BE49-F238E27FC236}">
                        <a16:creationId xmlns:a16="http://schemas.microsoft.com/office/drawing/2014/main" id="{3DECF60B-EC0D-407E-B493-7E5406E2EAF7}"/>
                      </a:ext>
                    </a:extLst>
                  </p:cNvPr>
                  <p:cNvSpPr/>
                  <p:nvPr/>
                </p:nvSpPr>
                <p:spPr>
                  <a:xfrm>
                    <a:off x="5131850" y="1915523"/>
                    <a:ext cx="45565" cy="178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65" h="17832" extrusionOk="0">
                        <a:moveTo>
                          <a:pt x="41458" y="14432"/>
                        </a:moveTo>
                        <a:cubicBezTo>
                          <a:pt x="35844" y="11384"/>
                          <a:pt x="29563" y="9193"/>
                          <a:pt x="23664" y="8908"/>
                        </a:cubicBezTo>
                        <a:cubicBezTo>
                          <a:pt x="17669" y="8622"/>
                          <a:pt x="12912" y="10717"/>
                          <a:pt x="10723" y="14813"/>
                        </a:cubicBezTo>
                        <a:cubicBezTo>
                          <a:pt x="9201" y="17575"/>
                          <a:pt x="5775" y="18623"/>
                          <a:pt x="3016" y="17194"/>
                        </a:cubicBezTo>
                        <a:cubicBezTo>
                          <a:pt x="257" y="15670"/>
                          <a:pt x="-790" y="12241"/>
                          <a:pt x="637" y="9479"/>
                        </a:cubicBezTo>
                        <a:cubicBezTo>
                          <a:pt x="827" y="9193"/>
                          <a:pt x="923" y="8908"/>
                          <a:pt x="1113" y="8717"/>
                        </a:cubicBezTo>
                        <a:lnTo>
                          <a:pt x="1398" y="8336"/>
                        </a:lnTo>
                        <a:cubicBezTo>
                          <a:pt x="4158" y="4812"/>
                          <a:pt x="8154" y="2050"/>
                          <a:pt x="12436" y="907"/>
                        </a:cubicBezTo>
                        <a:cubicBezTo>
                          <a:pt x="16623" y="-332"/>
                          <a:pt x="20809" y="-141"/>
                          <a:pt x="24616" y="526"/>
                        </a:cubicBezTo>
                        <a:cubicBezTo>
                          <a:pt x="32228" y="1954"/>
                          <a:pt x="38698" y="5479"/>
                          <a:pt x="44407" y="9670"/>
                        </a:cubicBezTo>
                        <a:cubicBezTo>
                          <a:pt x="45644" y="10622"/>
                          <a:pt x="45930" y="12432"/>
                          <a:pt x="45073" y="13670"/>
                        </a:cubicBezTo>
                        <a:cubicBezTo>
                          <a:pt x="44407" y="14718"/>
                          <a:pt x="42790" y="15099"/>
                          <a:pt x="41458" y="14432"/>
                        </a:cubicBezTo>
                        <a:lnTo>
                          <a:pt x="41458" y="14432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6" name="Google Shape;430;p31">
                    <a:extLst>
                      <a:ext uri="{FF2B5EF4-FFF2-40B4-BE49-F238E27FC236}">
                        <a16:creationId xmlns:a16="http://schemas.microsoft.com/office/drawing/2014/main" id="{39F150CA-53FD-422D-83DF-1129E4D75ABB}"/>
                      </a:ext>
                    </a:extLst>
                  </p:cNvPr>
                  <p:cNvSpPr/>
                  <p:nvPr/>
                </p:nvSpPr>
                <p:spPr>
                  <a:xfrm>
                    <a:off x="5129286" y="1940361"/>
                    <a:ext cx="12397" cy="14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97" h="14334" extrusionOk="0">
                        <a:moveTo>
                          <a:pt x="8911" y="13978"/>
                        </a:moveTo>
                        <a:cubicBezTo>
                          <a:pt x="5866" y="15216"/>
                          <a:pt x="2155" y="13120"/>
                          <a:pt x="633" y="9406"/>
                        </a:cubicBezTo>
                        <a:cubicBezTo>
                          <a:pt x="-890" y="5691"/>
                          <a:pt x="442" y="1595"/>
                          <a:pt x="3487" y="357"/>
                        </a:cubicBezTo>
                        <a:cubicBezTo>
                          <a:pt x="6532" y="-881"/>
                          <a:pt x="10243" y="1214"/>
                          <a:pt x="11765" y="4929"/>
                        </a:cubicBezTo>
                        <a:cubicBezTo>
                          <a:pt x="13288" y="8739"/>
                          <a:pt x="11956" y="12739"/>
                          <a:pt x="8911" y="1397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  <p:grpSp>
            <p:nvGrpSpPr>
              <p:cNvPr id="10" name="Google Shape;431;p31">
                <a:extLst>
                  <a:ext uri="{FF2B5EF4-FFF2-40B4-BE49-F238E27FC236}">
                    <a16:creationId xmlns:a16="http://schemas.microsoft.com/office/drawing/2014/main" id="{B1B9C672-76DA-476F-BCCF-80364F8F6DF6}"/>
                  </a:ext>
                </a:extLst>
              </p:cNvPr>
              <p:cNvGrpSpPr/>
              <p:nvPr/>
            </p:nvGrpSpPr>
            <p:grpSpPr>
              <a:xfrm>
                <a:off x="1827631" y="2976695"/>
                <a:ext cx="458694" cy="1371214"/>
                <a:chOff x="1827631" y="2976695"/>
                <a:chExt cx="458694" cy="1371214"/>
              </a:xfrm>
            </p:grpSpPr>
            <p:grpSp>
              <p:nvGrpSpPr>
                <p:cNvPr id="11" name="Google Shape;432;p31">
                  <a:extLst>
                    <a:ext uri="{FF2B5EF4-FFF2-40B4-BE49-F238E27FC236}">
                      <a16:creationId xmlns:a16="http://schemas.microsoft.com/office/drawing/2014/main" id="{3F9A9065-31FD-4EE1-8896-A625AA753C3A}"/>
                    </a:ext>
                  </a:extLst>
                </p:cNvPr>
                <p:cNvGrpSpPr/>
                <p:nvPr/>
              </p:nvGrpSpPr>
              <p:grpSpPr>
                <a:xfrm flipH="1">
                  <a:off x="1827631" y="2976695"/>
                  <a:ext cx="232722" cy="228325"/>
                  <a:chOff x="5116301" y="1912596"/>
                  <a:chExt cx="106130" cy="104125"/>
                </a:xfrm>
              </p:grpSpPr>
              <p:sp>
                <p:nvSpPr>
                  <p:cNvPr id="24" name="Google Shape;433;p31">
                    <a:extLst>
                      <a:ext uri="{FF2B5EF4-FFF2-40B4-BE49-F238E27FC236}">
                        <a16:creationId xmlns:a16="http://schemas.microsoft.com/office/drawing/2014/main" id="{361E7A73-D506-49DE-8B0D-C0A1B7014565}"/>
                      </a:ext>
                    </a:extLst>
                  </p:cNvPr>
                  <p:cNvSpPr/>
                  <p:nvPr/>
                </p:nvSpPr>
                <p:spPr>
                  <a:xfrm>
                    <a:off x="5116301" y="1912596"/>
                    <a:ext cx="106130" cy="1040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130" h="104071" extrusionOk="0">
                        <a:moveTo>
                          <a:pt x="98112" y="93940"/>
                        </a:moveTo>
                        <a:cubicBezTo>
                          <a:pt x="81936" y="111085"/>
                          <a:pt x="48728" y="105941"/>
                          <a:pt x="24084" y="82510"/>
                        </a:cubicBezTo>
                        <a:cubicBezTo>
                          <a:pt x="-561" y="59078"/>
                          <a:pt x="-7412" y="26217"/>
                          <a:pt x="8764" y="9167"/>
                        </a:cubicBezTo>
                        <a:cubicBezTo>
                          <a:pt x="24940" y="-7978"/>
                          <a:pt x="55294" y="118"/>
                          <a:pt x="79938" y="23550"/>
                        </a:cubicBezTo>
                        <a:cubicBezTo>
                          <a:pt x="104677" y="46886"/>
                          <a:pt x="114383" y="76795"/>
                          <a:pt x="98112" y="93940"/>
                        </a:cubicBezTo>
                        <a:close/>
                      </a:path>
                    </a:pathLst>
                  </a:custGeom>
                  <a:solidFill>
                    <a:srgbClr val="E13F4E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" name="Google Shape;434;p31">
                    <a:extLst>
                      <a:ext uri="{FF2B5EF4-FFF2-40B4-BE49-F238E27FC236}">
                        <a16:creationId xmlns:a16="http://schemas.microsoft.com/office/drawing/2014/main" id="{A0316E58-5CFF-4082-8C58-8E1052921EAF}"/>
                      </a:ext>
                    </a:extLst>
                  </p:cNvPr>
                  <p:cNvSpPr/>
                  <p:nvPr/>
                </p:nvSpPr>
                <p:spPr>
                  <a:xfrm>
                    <a:off x="5116369" y="1938623"/>
                    <a:ext cx="106027" cy="780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027" h="78098" extrusionOk="0">
                        <a:moveTo>
                          <a:pt x="104420" y="35528"/>
                        </a:moveTo>
                        <a:cubicBezTo>
                          <a:pt x="105847" y="42958"/>
                          <a:pt x="102041" y="49054"/>
                          <a:pt x="98330" y="52959"/>
                        </a:cubicBezTo>
                        <a:cubicBezTo>
                          <a:pt x="82154" y="70104"/>
                          <a:pt x="50373" y="67913"/>
                          <a:pt x="21637" y="40672"/>
                        </a:cubicBezTo>
                        <a:cubicBezTo>
                          <a:pt x="9743" y="29337"/>
                          <a:pt x="3558" y="12859"/>
                          <a:pt x="609" y="0"/>
                        </a:cubicBezTo>
                        <a:cubicBezTo>
                          <a:pt x="-2436" y="17335"/>
                          <a:pt x="6032" y="39433"/>
                          <a:pt x="24016" y="56579"/>
                        </a:cubicBezTo>
                        <a:cubicBezTo>
                          <a:pt x="48661" y="80010"/>
                          <a:pt x="81774" y="85058"/>
                          <a:pt x="98045" y="68008"/>
                        </a:cubicBezTo>
                        <a:cubicBezTo>
                          <a:pt x="106037" y="59436"/>
                          <a:pt x="107750" y="47816"/>
                          <a:pt x="104420" y="35528"/>
                        </a:cubicBezTo>
                        <a:close/>
                      </a:path>
                    </a:pathLst>
                  </a:custGeom>
                  <a:solidFill>
                    <a:srgbClr val="AE1A2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" name="Google Shape;435;p31">
                    <a:extLst>
                      <a:ext uri="{FF2B5EF4-FFF2-40B4-BE49-F238E27FC236}">
                        <a16:creationId xmlns:a16="http://schemas.microsoft.com/office/drawing/2014/main" id="{AC23A867-9587-4A12-BD79-D9B7222091D9}"/>
                      </a:ext>
                    </a:extLst>
                  </p:cNvPr>
                  <p:cNvSpPr/>
                  <p:nvPr/>
                </p:nvSpPr>
                <p:spPr>
                  <a:xfrm>
                    <a:off x="5152338" y="1930383"/>
                    <a:ext cx="51670" cy="49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70" h="49854" extrusionOk="0">
                        <a:moveTo>
                          <a:pt x="49801" y="47388"/>
                        </a:moveTo>
                        <a:cubicBezTo>
                          <a:pt x="44187" y="53389"/>
                          <a:pt x="28867" y="48055"/>
                          <a:pt x="15736" y="35577"/>
                        </a:cubicBezTo>
                        <a:cubicBezTo>
                          <a:pt x="2605" y="23099"/>
                          <a:pt x="-3580" y="8050"/>
                          <a:pt x="2129" y="2144"/>
                        </a:cubicBezTo>
                        <a:cubicBezTo>
                          <a:pt x="7743" y="-3857"/>
                          <a:pt x="21255" y="3382"/>
                          <a:pt x="34386" y="15860"/>
                        </a:cubicBezTo>
                        <a:cubicBezTo>
                          <a:pt x="47517" y="28338"/>
                          <a:pt x="55510" y="41482"/>
                          <a:pt x="49801" y="47388"/>
                        </a:cubicBezTo>
                        <a:close/>
                      </a:path>
                    </a:pathLst>
                  </a:custGeom>
                  <a:solidFill>
                    <a:srgbClr val="AE1A2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" name="Google Shape;436;p31">
                    <a:extLst>
                      <a:ext uri="{FF2B5EF4-FFF2-40B4-BE49-F238E27FC236}">
                        <a16:creationId xmlns:a16="http://schemas.microsoft.com/office/drawing/2014/main" id="{61CD57F9-4F75-44A9-9108-538590C2C9A2}"/>
                      </a:ext>
                    </a:extLst>
                  </p:cNvPr>
                  <p:cNvSpPr/>
                  <p:nvPr/>
                </p:nvSpPr>
                <p:spPr>
                  <a:xfrm>
                    <a:off x="5131850" y="1915523"/>
                    <a:ext cx="45565" cy="178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65" h="17832" extrusionOk="0">
                        <a:moveTo>
                          <a:pt x="41458" y="14432"/>
                        </a:moveTo>
                        <a:cubicBezTo>
                          <a:pt x="35844" y="11384"/>
                          <a:pt x="29563" y="9193"/>
                          <a:pt x="23664" y="8908"/>
                        </a:cubicBezTo>
                        <a:cubicBezTo>
                          <a:pt x="17669" y="8622"/>
                          <a:pt x="12912" y="10717"/>
                          <a:pt x="10723" y="14813"/>
                        </a:cubicBezTo>
                        <a:cubicBezTo>
                          <a:pt x="9201" y="17575"/>
                          <a:pt x="5775" y="18623"/>
                          <a:pt x="3016" y="17194"/>
                        </a:cubicBezTo>
                        <a:cubicBezTo>
                          <a:pt x="257" y="15670"/>
                          <a:pt x="-790" y="12241"/>
                          <a:pt x="637" y="9479"/>
                        </a:cubicBezTo>
                        <a:cubicBezTo>
                          <a:pt x="827" y="9193"/>
                          <a:pt x="923" y="8908"/>
                          <a:pt x="1113" y="8717"/>
                        </a:cubicBezTo>
                        <a:lnTo>
                          <a:pt x="1398" y="8336"/>
                        </a:lnTo>
                        <a:cubicBezTo>
                          <a:pt x="4158" y="4812"/>
                          <a:pt x="8154" y="2050"/>
                          <a:pt x="12436" y="907"/>
                        </a:cubicBezTo>
                        <a:cubicBezTo>
                          <a:pt x="16623" y="-332"/>
                          <a:pt x="20809" y="-141"/>
                          <a:pt x="24616" y="526"/>
                        </a:cubicBezTo>
                        <a:cubicBezTo>
                          <a:pt x="32228" y="1954"/>
                          <a:pt x="38698" y="5479"/>
                          <a:pt x="44407" y="9670"/>
                        </a:cubicBezTo>
                        <a:cubicBezTo>
                          <a:pt x="45644" y="10622"/>
                          <a:pt x="45930" y="12432"/>
                          <a:pt x="45073" y="13670"/>
                        </a:cubicBezTo>
                        <a:cubicBezTo>
                          <a:pt x="44407" y="14718"/>
                          <a:pt x="42790" y="15099"/>
                          <a:pt x="41458" y="14432"/>
                        </a:cubicBezTo>
                        <a:lnTo>
                          <a:pt x="41458" y="14432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" name="Google Shape;437;p31">
                    <a:extLst>
                      <a:ext uri="{FF2B5EF4-FFF2-40B4-BE49-F238E27FC236}">
                        <a16:creationId xmlns:a16="http://schemas.microsoft.com/office/drawing/2014/main" id="{5ADB6755-A17B-4410-A916-0D102D830748}"/>
                      </a:ext>
                    </a:extLst>
                  </p:cNvPr>
                  <p:cNvSpPr/>
                  <p:nvPr/>
                </p:nvSpPr>
                <p:spPr>
                  <a:xfrm>
                    <a:off x="5129286" y="1940361"/>
                    <a:ext cx="12397" cy="14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97" h="14334" extrusionOk="0">
                        <a:moveTo>
                          <a:pt x="8911" y="13978"/>
                        </a:moveTo>
                        <a:cubicBezTo>
                          <a:pt x="5866" y="15216"/>
                          <a:pt x="2155" y="13120"/>
                          <a:pt x="633" y="9406"/>
                        </a:cubicBezTo>
                        <a:cubicBezTo>
                          <a:pt x="-890" y="5691"/>
                          <a:pt x="442" y="1595"/>
                          <a:pt x="3487" y="357"/>
                        </a:cubicBezTo>
                        <a:cubicBezTo>
                          <a:pt x="6532" y="-881"/>
                          <a:pt x="10243" y="1214"/>
                          <a:pt x="11765" y="4929"/>
                        </a:cubicBezTo>
                        <a:cubicBezTo>
                          <a:pt x="13288" y="8739"/>
                          <a:pt x="11956" y="12739"/>
                          <a:pt x="8911" y="1397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2" name="Google Shape;438;p31">
                  <a:extLst>
                    <a:ext uri="{FF2B5EF4-FFF2-40B4-BE49-F238E27FC236}">
                      <a16:creationId xmlns:a16="http://schemas.microsoft.com/office/drawing/2014/main" id="{CF4A4C03-C2C4-4346-9AC8-D8D821D94C61}"/>
                    </a:ext>
                  </a:extLst>
                </p:cNvPr>
                <p:cNvGrpSpPr/>
                <p:nvPr/>
              </p:nvGrpSpPr>
              <p:grpSpPr>
                <a:xfrm>
                  <a:off x="1907274" y="3324077"/>
                  <a:ext cx="189198" cy="185624"/>
                  <a:chOff x="5116301" y="1912596"/>
                  <a:chExt cx="106130" cy="104125"/>
                </a:xfrm>
              </p:grpSpPr>
              <p:sp>
                <p:nvSpPr>
                  <p:cNvPr id="19" name="Google Shape;439;p31">
                    <a:extLst>
                      <a:ext uri="{FF2B5EF4-FFF2-40B4-BE49-F238E27FC236}">
                        <a16:creationId xmlns:a16="http://schemas.microsoft.com/office/drawing/2014/main" id="{5C1E49A3-0FD7-42FA-ABF0-2DA7B3B33BF4}"/>
                      </a:ext>
                    </a:extLst>
                  </p:cNvPr>
                  <p:cNvSpPr/>
                  <p:nvPr/>
                </p:nvSpPr>
                <p:spPr>
                  <a:xfrm>
                    <a:off x="5116301" y="1912596"/>
                    <a:ext cx="106130" cy="1040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130" h="104071" extrusionOk="0">
                        <a:moveTo>
                          <a:pt x="98112" y="93940"/>
                        </a:moveTo>
                        <a:cubicBezTo>
                          <a:pt x="81936" y="111085"/>
                          <a:pt x="48728" y="105941"/>
                          <a:pt x="24084" y="82510"/>
                        </a:cubicBezTo>
                        <a:cubicBezTo>
                          <a:pt x="-561" y="59078"/>
                          <a:pt x="-7412" y="26217"/>
                          <a:pt x="8764" y="9167"/>
                        </a:cubicBezTo>
                        <a:cubicBezTo>
                          <a:pt x="24940" y="-7978"/>
                          <a:pt x="55294" y="118"/>
                          <a:pt x="79938" y="23550"/>
                        </a:cubicBezTo>
                        <a:cubicBezTo>
                          <a:pt x="104677" y="46886"/>
                          <a:pt x="114383" y="76795"/>
                          <a:pt x="98112" y="93940"/>
                        </a:cubicBezTo>
                        <a:close/>
                      </a:path>
                    </a:pathLst>
                  </a:custGeom>
                  <a:solidFill>
                    <a:srgbClr val="E13F4E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0" name="Google Shape;440;p31">
                    <a:extLst>
                      <a:ext uri="{FF2B5EF4-FFF2-40B4-BE49-F238E27FC236}">
                        <a16:creationId xmlns:a16="http://schemas.microsoft.com/office/drawing/2014/main" id="{88D55BDA-199E-4D2A-A104-EF4420C209F3}"/>
                      </a:ext>
                    </a:extLst>
                  </p:cNvPr>
                  <p:cNvSpPr/>
                  <p:nvPr/>
                </p:nvSpPr>
                <p:spPr>
                  <a:xfrm>
                    <a:off x="5116369" y="1938623"/>
                    <a:ext cx="106027" cy="780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027" h="78098" extrusionOk="0">
                        <a:moveTo>
                          <a:pt x="104420" y="35528"/>
                        </a:moveTo>
                        <a:cubicBezTo>
                          <a:pt x="105847" y="42958"/>
                          <a:pt x="102041" y="49054"/>
                          <a:pt x="98330" y="52959"/>
                        </a:cubicBezTo>
                        <a:cubicBezTo>
                          <a:pt x="82154" y="70104"/>
                          <a:pt x="50373" y="67913"/>
                          <a:pt x="21637" y="40672"/>
                        </a:cubicBezTo>
                        <a:cubicBezTo>
                          <a:pt x="9743" y="29337"/>
                          <a:pt x="3558" y="12859"/>
                          <a:pt x="609" y="0"/>
                        </a:cubicBezTo>
                        <a:cubicBezTo>
                          <a:pt x="-2436" y="17335"/>
                          <a:pt x="6032" y="39433"/>
                          <a:pt x="24016" y="56579"/>
                        </a:cubicBezTo>
                        <a:cubicBezTo>
                          <a:pt x="48661" y="80010"/>
                          <a:pt x="81774" y="85058"/>
                          <a:pt x="98045" y="68008"/>
                        </a:cubicBezTo>
                        <a:cubicBezTo>
                          <a:pt x="106037" y="59436"/>
                          <a:pt x="107750" y="47816"/>
                          <a:pt x="104420" y="35528"/>
                        </a:cubicBezTo>
                        <a:close/>
                      </a:path>
                    </a:pathLst>
                  </a:custGeom>
                  <a:solidFill>
                    <a:srgbClr val="AE1A2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1" name="Google Shape;441;p31">
                    <a:extLst>
                      <a:ext uri="{FF2B5EF4-FFF2-40B4-BE49-F238E27FC236}">
                        <a16:creationId xmlns:a16="http://schemas.microsoft.com/office/drawing/2014/main" id="{6B0174F7-5EDF-4A2C-8D5D-402910FA84E6}"/>
                      </a:ext>
                    </a:extLst>
                  </p:cNvPr>
                  <p:cNvSpPr/>
                  <p:nvPr/>
                </p:nvSpPr>
                <p:spPr>
                  <a:xfrm>
                    <a:off x="5152338" y="1930383"/>
                    <a:ext cx="51670" cy="49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70" h="49854" extrusionOk="0">
                        <a:moveTo>
                          <a:pt x="49801" y="47388"/>
                        </a:moveTo>
                        <a:cubicBezTo>
                          <a:pt x="44187" y="53389"/>
                          <a:pt x="28867" y="48055"/>
                          <a:pt x="15736" y="35577"/>
                        </a:cubicBezTo>
                        <a:cubicBezTo>
                          <a:pt x="2605" y="23099"/>
                          <a:pt x="-3580" y="8050"/>
                          <a:pt x="2129" y="2144"/>
                        </a:cubicBezTo>
                        <a:cubicBezTo>
                          <a:pt x="7743" y="-3857"/>
                          <a:pt x="21255" y="3382"/>
                          <a:pt x="34386" y="15860"/>
                        </a:cubicBezTo>
                        <a:cubicBezTo>
                          <a:pt x="47517" y="28338"/>
                          <a:pt x="55510" y="41482"/>
                          <a:pt x="49801" y="47388"/>
                        </a:cubicBezTo>
                        <a:close/>
                      </a:path>
                    </a:pathLst>
                  </a:custGeom>
                  <a:solidFill>
                    <a:srgbClr val="AE1A2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2" name="Google Shape;442;p31">
                    <a:extLst>
                      <a:ext uri="{FF2B5EF4-FFF2-40B4-BE49-F238E27FC236}">
                        <a16:creationId xmlns:a16="http://schemas.microsoft.com/office/drawing/2014/main" id="{3CEC4957-AD13-44BD-8CE8-D25EFC843E15}"/>
                      </a:ext>
                    </a:extLst>
                  </p:cNvPr>
                  <p:cNvSpPr/>
                  <p:nvPr/>
                </p:nvSpPr>
                <p:spPr>
                  <a:xfrm>
                    <a:off x="5131850" y="1915523"/>
                    <a:ext cx="45565" cy="178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65" h="17832" extrusionOk="0">
                        <a:moveTo>
                          <a:pt x="41458" y="14432"/>
                        </a:moveTo>
                        <a:cubicBezTo>
                          <a:pt x="35844" y="11384"/>
                          <a:pt x="29563" y="9193"/>
                          <a:pt x="23664" y="8908"/>
                        </a:cubicBezTo>
                        <a:cubicBezTo>
                          <a:pt x="17669" y="8622"/>
                          <a:pt x="12912" y="10717"/>
                          <a:pt x="10723" y="14813"/>
                        </a:cubicBezTo>
                        <a:cubicBezTo>
                          <a:pt x="9201" y="17575"/>
                          <a:pt x="5775" y="18623"/>
                          <a:pt x="3016" y="17194"/>
                        </a:cubicBezTo>
                        <a:cubicBezTo>
                          <a:pt x="257" y="15670"/>
                          <a:pt x="-790" y="12241"/>
                          <a:pt x="637" y="9479"/>
                        </a:cubicBezTo>
                        <a:cubicBezTo>
                          <a:pt x="827" y="9193"/>
                          <a:pt x="923" y="8908"/>
                          <a:pt x="1113" y="8717"/>
                        </a:cubicBezTo>
                        <a:lnTo>
                          <a:pt x="1398" y="8336"/>
                        </a:lnTo>
                        <a:cubicBezTo>
                          <a:pt x="4158" y="4812"/>
                          <a:pt x="8154" y="2050"/>
                          <a:pt x="12436" y="907"/>
                        </a:cubicBezTo>
                        <a:cubicBezTo>
                          <a:pt x="16623" y="-332"/>
                          <a:pt x="20809" y="-141"/>
                          <a:pt x="24616" y="526"/>
                        </a:cubicBezTo>
                        <a:cubicBezTo>
                          <a:pt x="32228" y="1954"/>
                          <a:pt x="38698" y="5479"/>
                          <a:pt x="44407" y="9670"/>
                        </a:cubicBezTo>
                        <a:cubicBezTo>
                          <a:pt x="45644" y="10622"/>
                          <a:pt x="45930" y="12432"/>
                          <a:pt x="45073" y="13670"/>
                        </a:cubicBezTo>
                        <a:cubicBezTo>
                          <a:pt x="44407" y="14718"/>
                          <a:pt x="42790" y="15099"/>
                          <a:pt x="41458" y="14432"/>
                        </a:cubicBezTo>
                        <a:lnTo>
                          <a:pt x="41458" y="14432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" name="Google Shape;443;p31">
                    <a:extLst>
                      <a:ext uri="{FF2B5EF4-FFF2-40B4-BE49-F238E27FC236}">
                        <a16:creationId xmlns:a16="http://schemas.microsoft.com/office/drawing/2014/main" id="{E3779281-C39D-4097-B534-3F8A8DFF4BE2}"/>
                      </a:ext>
                    </a:extLst>
                  </p:cNvPr>
                  <p:cNvSpPr/>
                  <p:nvPr/>
                </p:nvSpPr>
                <p:spPr>
                  <a:xfrm>
                    <a:off x="5129286" y="1940361"/>
                    <a:ext cx="12397" cy="14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97" h="14334" extrusionOk="0">
                        <a:moveTo>
                          <a:pt x="8911" y="13978"/>
                        </a:moveTo>
                        <a:cubicBezTo>
                          <a:pt x="5866" y="15216"/>
                          <a:pt x="2155" y="13120"/>
                          <a:pt x="633" y="9406"/>
                        </a:cubicBezTo>
                        <a:cubicBezTo>
                          <a:pt x="-890" y="5691"/>
                          <a:pt x="442" y="1595"/>
                          <a:pt x="3487" y="357"/>
                        </a:cubicBezTo>
                        <a:cubicBezTo>
                          <a:pt x="6532" y="-881"/>
                          <a:pt x="10243" y="1214"/>
                          <a:pt x="11765" y="4929"/>
                        </a:cubicBezTo>
                        <a:cubicBezTo>
                          <a:pt x="13288" y="8739"/>
                          <a:pt x="11956" y="12739"/>
                          <a:pt x="8911" y="1397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3" name="Google Shape;444;p31">
                  <a:extLst>
                    <a:ext uri="{FF2B5EF4-FFF2-40B4-BE49-F238E27FC236}">
                      <a16:creationId xmlns:a16="http://schemas.microsoft.com/office/drawing/2014/main" id="{CC3B5FBC-4497-4431-BE19-3FFF7A4E51AF}"/>
                    </a:ext>
                  </a:extLst>
                </p:cNvPr>
                <p:cNvGrpSpPr/>
                <p:nvPr/>
              </p:nvGrpSpPr>
              <p:grpSpPr>
                <a:xfrm>
                  <a:off x="1984120" y="4051423"/>
                  <a:ext cx="302205" cy="296486"/>
                  <a:chOff x="5116301" y="1912596"/>
                  <a:chExt cx="106130" cy="104125"/>
                </a:xfrm>
              </p:grpSpPr>
              <p:sp>
                <p:nvSpPr>
                  <p:cNvPr id="14" name="Google Shape;445;p31">
                    <a:extLst>
                      <a:ext uri="{FF2B5EF4-FFF2-40B4-BE49-F238E27FC236}">
                        <a16:creationId xmlns:a16="http://schemas.microsoft.com/office/drawing/2014/main" id="{072647B9-D112-4F1A-83EA-87F95D95328D}"/>
                      </a:ext>
                    </a:extLst>
                  </p:cNvPr>
                  <p:cNvSpPr/>
                  <p:nvPr/>
                </p:nvSpPr>
                <p:spPr>
                  <a:xfrm>
                    <a:off x="5116301" y="1912596"/>
                    <a:ext cx="106130" cy="1040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130" h="104071" extrusionOk="0">
                        <a:moveTo>
                          <a:pt x="98112" y="93940"/>
                        </a:moveTo>
                        <a:cubicBezTo>
                          <a:pt x="81936" y="111085"/>
                          <a:pt x="48728" y="105941"/>
                          <a:pt x="24084" y="82510"/>
                        </a:cubicBezTo>
                        <a:cubicBezTo>
                          <a:pt x="-561" y="59078"/>
                          <a:pt x="-7412" y="26217"/>
                          <a:pt x="8764" y="9167"/>
                        </a:cubicBezTo>
                        <a:cubicBezTo>
                          <a:pt x="24940" y="-7978"/>
                          <a:pt x="55294" y="118"/>
                          <a:pt x="79938" y="23550"/>
                        </a:cubicBezTo>
                        <a:cubicBezTo>
                          <a:pt x="104677" y="46886"/>
                          <a:pt x="114383" y="76795"/>
                          <a:pt x="98112" y="93940"/>
                        </a:cubicBezTo>
                        <a:close/>
                      </a:path>
                    </a:pathLst>
                  </a:custGeom>
                  <a:solidFill>
                    <a:srgbClr val="E13F4E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" name="Google Shape;446;p31">
                    <a:extLst>
                      <a:ext uri="{FF2B5EF4-FFF2-40B4-BE49-F238E27FC236}">
                        <a16:creationId xmlns:a16="http://schemas.microsoft.com/office/drawing/2014/main" id="{A6D69851-B415-478B-B345-194B746542A1}"/>
                      </a:ext>
                    </a:extLst>
                  </p:cNvPr>
                  <p:cNvSpPr/>
                  <p:nvPr/>
                </p:nvSpPr>
                <p:spPr>
                  <a:xfrm>
                    <a:off x="5116369" y="1938623"/>
                    <a:ext cx="106027" cy="780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027" h="78098" extrusionOk="0">
                        <a:moveTo>
                          <a:pt x="104420" y="35528"/>
                        </a:moveTo>
                        <a:cubicBezTo>
                          <a:pt x="105847" y="42958"/>
                          <a:pt x="102041" y="49054"/>
                          <a:pt x="98330" y="52959"/>
                        </a:cubicBezTo>
                        <a:cubicBezTo>
                          <a:pt x="82154" y="70104"/>
                          <a:pt x="50373" y="67913"/>
                          <a:pt x="21637" y="40672"/>
                        </a:cubicBezTo>
                        <a:cubicBezTo>
                          <a:pt x="9743" y="29337"/>
                          <a:pt x="3558" y="12859"/>
                          <a:pt x="609" y="0"/>
                        </a:cubicBezTo>
                        <a:cubicBezTo>
                          <a:pt x="-2436" y="17335"/>
                          <a:pt x="6032" y="39433"/>
                          <a:pt x="24016" y="56579"/>
                        </a:cubicBezTo>
                        <a:cubicBezTo>
                          <a:pt x="48661" y="80010"/>
                          <a:pt x="81774" y="85058"/>
                          <a:pt x="98045" y="68008"/>
                        </a:cubicBezTo>
                        <a:cubicBezTo>
                          <a:pt x="106037" y="59436"/>
                          <a:pt x="107750" y="47816"/>
                          <a:pt x="104420" y="35528"/>
                        </a:cubicBezTo>
                        <a:close/>
                      </a:path>
                    </a:pathLst>
                  </a:custGeom>
                  <a:solidFill>
                    <a:srgbClr val="AE1A2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6" name="Google Shape;447;p31">
                    <a:extLst>
                      <a:ext uri="{FF2B5EF4-FFF2-40B4-BE49-F238E27FC236}">
                        <a16:creationId xmlns:a16="http://schemas.microsoft.com/office/drawing/2014/main" id="{F86201E1-F88A-4685-8A8F-BFD7AF3399A9}"/>
                      </a:ext>
                    </a:extLst>
                  </p:cNvPr>
                  <p:cNvSpPr/>
                  <p:nvPr/>
                </p:nvSpPr>
                <p:spPr>
                  <a:xfrm>
                    <a:off x="5152338" y="1930383"/>
                    <a:ext cx="51670" cy="49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70" h="49854" extrusionOk="0">
                        <a:moveTo>
                          <a:pt x="49801" y="47388"/>
                        </a:moveTo>
                        <a:cubicBezTo>
                          <a:pt x="44187" y="53389"/>
                          <a:pt x="28867" y="48055"/>
                          <a:pt x="15736" y="35577"/>
                        </a:cubicBezTo>
                        <a:cubicBezTo>
                          <a:pt x="2605" y="23099"/>
                          <a:pt x="-3580" y="8050"/>
                          <a:pt x="2129" y="2144"/>
                        </a:cubicBezTo>
                        <a:cubicBezTo>
                          <a:pt x="7743" y="-3857"/>
                          <a:pt x="21255" y="3382"/>
                          <a:pt x="34386" y="15860"/>
                        </a:cubicBezTo>
                        <a:cubicBezTo>
                          <a:pt x="47517" y="28338"/>
                          <a:pt x="55510" y="41482"/>
                          <a:pt x="49801" y="47388"/>
                        </a:cubicBezTo>
                        <a:close/>
                      </a:path>
                    </a:pathLst>
                  </a:custGeom>
                  <a:solidFill>
                    <a:srgbClr val="AE1A28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" name="Google Shape;448;p31">
                    <a:extLst>
                      <a:ext uri="{FF2B5EF4-FFF2-40B4-BE49-F238E27FC236}">
                        <a16:creationId xmlns:a16="http://schemas.microsoft.com/office/drawing/2014/main" id="{6F385990-FBA6-4E7A-9FC5-7C538719E5DC}"/>
                      </a:ext>
                    </a:extLst>
                  </p:cNvPr>
                  <p:cNvSpPr/>
                  <p:nvPr/>
                </p:nvSpPr>
                <p:spPr>
                  <a:xfrm>
                    <a:off x="5131850" y="1915523"/>
                    <a:ext cx="45565" cy="178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65" h="17832" extrusionOk="0">
                        <a:moveTo>
                          <a:pt x="41458" y="14432"/>
                        </a:moveTo>
                        <a:cubicBezTo>
                          <a:pt x="35844" y="11384"/>
                          <a:pt x="29563" y="9193"/>
                          <a:pt x="23664" y="8908"/>
                        </a:cubicBezTo>
                        <a:cubicBezTo>
                          <a:pt x="17669" y="8622"/>
                          <a:pt x="12912" y="10717"/>
                          <a:pt x="10723" y="14813"/>
                        </a:cubicBezTo>
                        <a:cubicBezTo>
                          <a:pt x="9201" y="17575"/>
                          <a:pt x="5775" y="18623"/>
                          <a:pt x="3016" y="17194"/>
                        </a:cubicBezTo>
                        <a:cubicBezTo>
                          <a:pt x="257" y="15670"/>
                          <a:pt x="-790" y="12241"/>
                          <a:pt x="637" y="9479"/>
                        </a:cubicBezTo>
                        <a:cubicBezTo>
                          <a:pt x="827" y="9193"/>
                          <a:pt x="923" y="8908"/>
                          <a:pt x="1113" y="8717"/>
                        </a:cubicBezTo>
                        <a:lnTo>
                          <a:pt x="1398" y="8336"/>
                        </a:lnTo>
                        <a:cubicBezTo>
                          <a:pt x="4158" y="4812"/>
                          <a:pt x="8154" y="2050"/>
                          <a:pt x="12436" y="907"/>
                        </a:cubicBezTo>
                        <a:cubicBezTo>
                          <a:pt x="16623" y="-332"/>
                          <a:pt x="20809" y="-141"/>
                          <a:pt x="24616" y="526"/>
                        </a:cubicBezTo>
                        <a:cubicBezTo>
                          <a:pt x="32228" y="1954"/>
                          <a:pt x="38698" y="5479"/>
                          <a:pt x="44407" y="9670"/>
                        </a:cubicBezTo>
                        <a:cubicBezTo>
                          <a:pt x="45644" y="10622"/>
                          <a:pt x="45930" y="12432"/>
                          <a:pt x="45073" y="13670"/>
                        </a:cubicBezTo>
                        <a:cubicBezTo>
                          <a:pt x="44407" y="14718"/>
                          <a:pt x="42790" y="15099"/>
                          <a:pt x="41458" y="14432"/>
                        </a:cubicBezTo>
                        <a:lnTo>
                          <a:pt x="41458" y="14432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" name="Google Shape;449;p31">
                    <a:extLst>
                      <a:ext uri="{FF2B5EF4-FFF2-40B4-BE49-F238E27FC236}">
                        <a16:creationId xmlns:a16="http://schemas.microsoft.com/office/drawing/2014/main" id="{C4CA3B47-4147-439D-9C7F-F646092B034F}"/>
                      </a:ext>
                    </a:extLst>
                  </p:cNvPr>
                  <p:cNvSpPr/>
                  <p:nvPr/>
                </p:nvSpPr>
                <p:spPr>
                  <a:xfrm>
                    <a:off x="5129286" y="1940361"/>
                    <a:ext cx="12397" cy="14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97" h="14334" extrusionOk="0">
                        <a:moveTo>
                          <a:pt x="8911" y="13978"/>
                        </a:moveTo>
                        <a:cubicBezTo>
                          <a:pt x="5866" y="15216"/>
                          <a:pt x="2155" y="13120"/>
                          <a:pt x="633" y="9406"/>
                        </a:cubicBezTo>
                        <a:cubicBezTo>
                          <a:pt x="-890" y="5691"/>
                          <a:pt x="442" y="1595"/>
                          <a:pt x="3487" y="357"/>
                        </a:cubicBezTo>
                        <a:cubicBezTo>
                          <a:pt x="6532" y="-881"/>
                          <a:pt x="10243" y="1214"/>
                          <a:pt x="11765" y="4929"/>
                        </a:cubicBezTo>
                        <a:cubicBezTo>
                          <a:pt x="13288" y="8739"/>
                          <a:pt x="11956" y="12739"/>
                          <a:pt x="8911" y="1397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cxnSp>
          <p:nvCxnSpPr>
            <p:cNvPr id="7" name="Google Shape;450;p31">
              <a:extLst>
                <a:ext uri="{FF2B5EF4-FFF2-40B4-BE49-F238E27FC236}">
                  <a16:creationId xmlns:a16="http://schemas.microsoft.com/office/drawing/2014/main" id="{BBA7D919-CDD1-4DA5-838C-56123354812A}"/>
                </a:ext>
              </a:extLst>
            </p:cNvPr>
            <p:cNvCxnSpPr/>
            <p:nvPr/>
          </p:nvCxnSpPr>
          <p:spPr>
            <a:xfrm>
              <a:off x="723900" y="1812168"/>
              <a:ext cx="1124100" cy="0"/>
            </a:xfrm>
            <a:prstGeom prst="straightConnector1">
              <a:avLst/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triangle" w="sm" len="sm"/>
            </a:ln>
          </p:spPr>
        </p:cxnSp>
      </p:grpSp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63B4A807-D6E6-4A42-90F8-F4EE9E6CBC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358" y="2933552"/>
            <a:ext cx="6350478" cy="33893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6B849B54-DE54-42F8-9E25-834404130CE2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54" name="Полилиния: фигура 53">
              <a:extLst>
                <a:ext uri="{FF2B5EF4-FFF2-40B4-BE49-F238E27FC236}">
                  <a16:creationId xmlns:a16="http://schemas.microsoft.com/office/drawing/2014/main" id="{60ADC746-133E-426A-B128-B9F66DFB0CEC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55" name="Полилиния: фигура 54">
              <a:extLst>
                <a:ext uri="{FF2B5EF4-FFF2-40B4-BE49-F238E27FC236}">
                  <a16:creationId xmlns:a16="http://schemas.microsoft.com/office/drawing/2014/main" id="{05CC4B4E-DD78-4C44-8AD0-71297481DDF0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56" name="Полилиния: фигура 55">
              <a:extLst>
                <a:ext uri="{FF2B5EF4-FFF2-40B4-BE49-F238E27FC236}">
                  <a16:creationId xmlns:a16="http://schemas.microsoft.com/office/drawing/2014/main" id="{362A3666-BCCE-4A3A-8ECD-BFD65203FEE4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02CA0613-9662-478B-9B16-745F12777234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58" name="Полилиния: фигура 57">
              <a:extLst>
                <a:ext uri="{FF2B5EF4-FFF2-40B4-BE49-F238E27FC236}">
                  <a16:creationId xmlns:a16="http://schemas.microsoft.com/office/drawing/2014/main" id="{911BE9B0-308B-4707-965A-B4945F098340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id="{509836DB-DAB5-4D56-A0A9-9C6810C1120A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60" name="Полилиния: фигура 59">
              <a:extLst>
                <a:ext uri="{FF2B5EF4-FFF2-40B4-BE49-F238E27FC236}">
                  <a16:creationId xmlns:a16="http://schemas.microsoft.com/office/drawing/2014/main" id="{3460DB7F-D8DC-4850-9CBA-D4060B444002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4573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3ACF63A-CE28-4222-8CE9-97D0ACFC17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0843"/>
            <a:ext cx="12192001" cy="688884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0F1CC7-8908-457C-9EC5-EF4EDDEC9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862" y="22581"/>
            <a:ext cx="10515600" cy="1325563"/>
          </a:xfrm>
        </p:spPr>
        <p:txBody>
          <a:bodyPr>
            <a:normAutofit/>
          </a:bodyPr>
          <a:lstStyle/>
          <a:p>
            <a:r>
              <a:rPr lang="tk-TM" sz="6000" dirty="0"/>
              <a:t>Wajyplygy</a:t>
            </a:r>
            <a:endParaRPr lang="ru-RU" sz="6000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9D61277-0F1C-42B0-9015-AAF13F6A7D53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5" name="Полилиния: фигура 4">
              <a:extLst>
                <a:ext uri="{FF2B5EF4-FFF2-40B4-BE49-F238E27FC236}">
                  <a16:creationId xmlns:a16="http://schemas.microsoft.com/office/drawing/2014/main" id="{05089A13-9B9B-4812-8536-229CEF78D12E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6" name="Полилиния: фигура 5">
              <a:extLst>
                <a:ext uri="{FF2B5EF4-FFF2-40B4-BE49-F238E27FC236}">
                  <a16:creationId xmlns:a16="http://schemas.microsoft.com/office/drawing/2014/main" id="{D949FE0C-E42B-4ED7-A9CE-26ECDCB17492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9FA96233-E19B-4976-860E-A83DA0ED0257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AE12C195-BF52-436D-9D3F-0A905306B431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C9A69E66-409C-4C1E-86AD-1981F82F64D7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B6BB4CD7-6373-40F8-96B0-06025D9BFA06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97E631C4-7824-4804-A568-71DBDE0DF3E7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  <p:sp>
        <p:nvSpPr>
          <p:cNvPr id="13" name="Объект 2">
            <a:extLst>
              <a:ext uri="{FF2B5EF4-FFF2-40B4-BE49-F238E27FC236}">
                <a16:creationId xmlns:a16="http://schemas.microsoft.com/office/drawing/2014/main" id="{ADA524A1-637B-4746-BE88-B69705001D30}"/>
              </a:ext>
            </a:extLst>
          </p:cNvPr>
          <p:cNvSpPr txBox="1">
            <a:spLocks/>
          </p:cNvSpPr>
          <p:nvPr/>
        </p:nvSpPr>
        <p:spPr>
          <a:xfrm>
            <a:off x="535709" y="1202722"/>
            <a:ext cx="11656291" cy="3267678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40000"/>
                  <a:lumOff val="60000"/>
                  <a:alpha val="40000"/>
                </a:schemeClr>
              </a:gs>
              <a:gs pos="46000">
                <a:schemeClr val="accent3">
                  <a:lumMod val="95000"/>
                  <a:lumOff val="5000"/>
                  <a:alpha val="60000"/>
                </a:schemeClr>
              </a:gs>
              <a:gs pos="100000">
                <a:schemeClr val="accent3">
                  <a:lumMod val="60000"/>
                  <a:alpha val="37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tr-TR" sz="4000" i="1" dirty="0"/>
              <a:t>XXI</a:t>
            </a:r>
            <a:r>
              <a:rPr lang="tk-TM" sz="4000" i="1" dirty="0"/>
              <a:t> asyryň iň wajyp meseleleriň biri bolmagy bilen, her ýylda bu kesel zerarly takmynan </a:t>
            </a:r>
            <a:r>
              <a:rPr lang="tk-TM" sz="4000" i="1" dirty="0">
                <a:solidFill>
                  <a:srgbClr val="FF0000"/>
                </a:solidFill>
              </a:rPr>
              <a:t>16 mln gowrak </a:t>
            </a:r>
            <a:r>
              <a:rPr lang="tk-TM" sz="4000" i="1" dirty="0"/>
              <a:t>adam ölýändir.</a:t>
            </a:r>
          </a:p>
          <a:p>
            <a:pPr marL="0" indent="0">
              <a:buNone/>
            </a:pPr>
            <a:r>
              <a:rPr lang="tk-TM" sz="4000" i="1" dirty="0"/>
              <a:t>Bu kesele getiýän faktorlaryň örän köpsanlylygy we soňy bilen </a:t>
            </a:r>
            <a:r>
              <a:rPr lang="tk-TM" sz="4000" i="1" dirty="0">
                <a:solidFill>
                  <a:srgbClr val="FF0000"/>
                </a:solidFill>
              </a:rPr>
              <a:t>ÝIK</a:t>
            </a:r>
            <a:r>
              <a:rPr lang="tk-TM" sz="4000" i="1" dirty="0"/>
              <a:t> we </a:t>
            </a:r>
            <a:r>
              <a:rPr lang="tk-TM" sz="4000" i="1" dirty="0">
                <a:solidFill>
                  <a:srgbClr val="FF0000"/>
                </a:solidFill>
              </a:rPr>
              <a:t>insulta</a:t>
            </a:r>
            <a:r>
              <a:rPr lang="tk-TM" sz="4000" i="1" dirty="0"/>
              <a:t> getirýänligi üçin netijesiniň oňaýsyz bolmagy bilen häsiýetlenýär.</a:t>
            </a:r>
          </a:p>
          <a:p>
            <a:pPr marL="0" indent="0">
              <a:buNone/>
            </a:pPr>
            <a:r>
              <a:rPr lang="tk-TM" sz="4000" i="1" dirty="0"/>
              <a:t>Kesel esasan </a:t>
            </a:r>
            <a:r>
              <a:rPr lang="tk-TM" sz="4000" i="1" dirty="0">
                <a:solidFill>
                  <a:srgbClr val="FF0000"/>
                </a:solidFill>
              </a:rPr>
              <a:t>orta</a:t>
            </a:r>
            <a:r>
              <a:rPr lang="tk-TM" sz="4000" i="1" dirty="0"/>
              <a:t> we </a:t>
            </a:r>
            <a:r>
              <a:rPr lang="tk-TM" sz="4000" i="1" dirty="0">
                <a:solidFill>
                  <a:srgbClr val="FF0000"/>
                </a:solidFill>
              </a:rPr>
              <a:t>uly ýaşly</a:t>
            </a:r>
            <a:r>
              <a:rPr lang="tk-TM" sz="4000" i="1" dirty="0"/>
              <a:t> ilatyň arasynda köp duş gelip, olaryň ýaşaýyş durmuş derejesini peseldýär we </a:t>
            </a:r>
            <a:r>
              <a:rPr lang="tk-TM" sz="4000" i="1" dirty="0">
                <a:solidFill>
                  <a:srgbClr val="FF0000"/>
                </a:solidFill>
              </a:rPr>
              <a:t>maýypçylyga</a:t>
            </a:r>
            <a:r>
              <a:rPr lang="tk-TM" sz="4000" i="1" dirty="0"/>
              <a:t> getirýändigi üçin, kesel sosial meseleleriň hem biri bolup durýar.</a:t>
            </a:r>
            <a:endParaRPr lang="ru-RU" sz="4000" i="1" dirty="0"/>
          </a:p>
        </p:txBody>
      </p:sp>
    </p:spTree>
    <p:extLst>
      <p:ext uri="{BB962C8B-B14F-4D97-AF65-F5344CB8AC3E}">
        <p14:creationId xmlns:p14="http://schemas.microsoft.com/office/powerpoint/2010/main" val="2689821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7000"/>
              </a:schemeClr>
            </a:gs>
            <a:gs pos="48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2F44ED9-D01C-4497-83C1-2BCECB8EA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23"/>
            <a:ext cx="10515600" cy="1325563"/>
          </a:xfrm>
        </p:spPr>
        <p:txBody>
          <a:bodyPr>
            <a:normAutofit/>
          </a:bodyPr>
          <a:lstStyle/>
          <a:p>
            <a:pPr marL="857250" indent="-857250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tk-TM" sz="6600" b="1" i="1" dirty="0">
                <a:solidFill>
                  <a:srgbClr val="00B050"/>
                </a:solidFill>
              </a:rPr>
              <a:t>Etiologiýasy</a:t>
            </a:r>
            <a:endParaRPr lang="ru-RU" sz="6600" b="1" i="1" dirty="0">
              <a:solidFill>
                <a:srgbClr val="00B050"/>
              </a:solidFill>
            </a:endParaRPr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E7F829C9-6458-47C7-A125-65C1208DF8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792" y="2081918"/>
            <a:ext cx="10515600" cy="3136900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romanUcPeriod" startAt="2"/>
            </a:pPr>
            <a:r>
              <a:rPr lang="tk-TM" sz="3600" i="1" dirty="0"/>
              <a:t>SD</a:t>
            </a:r>
          </a:p>
          <a:p>
            <a:pPr marL="857250" indent="-857250">
              <a:buFont typeface="+mj-lt"/>
              <a:buAutoNum type="romanUcPeriod" startAt="2"/>
            </a:pPr>
            <a:r>
              <a:rPr lang="tk-TM" sz="3600" i="1" dirty="0"/>
              <a:t>Artykmaç agram</a:t>
            </a:r>
          </a:p>
          <a:p>
            <a:pPr marL="857250" indent="-857250">
              <a:buFont typeface="+mj-lt"/>
              <a:buAutoNum type="romanUcPeriod" startAt="2"/>
            </a:pPr>
            <a:r>
              <a:rPr lang="tk-TM" sz="3600" i="1" dirty="0"/>
              <a:t>Stress</a:t>
            </a:r>
          </a:p>
          <a:p>
            <a:pPr marL="857250" indent="-857250">
              <a:buFont typeface="+mj-lt"/>
              <a:buAutoNum type="romanUcPeriod" startAt="2"/>
            </a:pPr>
            <a:r>
              <a:rPr lang="tk-TM" sz="3600" i="1" dirty="0"/>
              <a:t>Zyýanly endikler (çilim, alkogol we ş.m ulanylmagy)</a:t>
            </a:r>
          </a:p>
          <a:p>
            <a:pPr marL="857250" indent="-857250">
              <a:buFont typeface="+mj-lt"/>
              <a:buAutoNum type="romanUcPeriod" startAt="2"/>
            </a:pPr>
            <a:r>
              <a:rPr lang="tk-TM" sz="3600" i="1" dirty="0"/>
              <a:t>Gipodinamiýa</a:t>
            </a:r>
          </a:p>
          <a:p>
            <a:pPr marL="857250" indent="-857250">
              <a:buFont typeface="+mj-lt"/>
              <a:buAutoNum type="romanUcPeriod"/>
            </a:pPr>
            <a:endParaRPr lang="tk-TM" sz="3600" i="1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A401B6E7-54ED-47D3-9F04-297CE8D9CA82}"/>
              </a:ext>
            </a:extLst>
          </p:cNvPr>
          <p:cNvGrpSpPr/>
          <p:nvPr/>
        </p:nvGrpSpPr>
        <p:grpSpPr>
          <a:xfrm>
            <a:off x="734792" y="1436752"/>
            <a:ext cx="2561185" cy="646331"/>
            <a:chOff x="838200" y="1732909"/>
            <a:chExt cx="2561185" cy="646331"/>
          </a:xfrm>
        </p:grpSpPr>
        <p:cxnSp>
          <p:nvCxnSpPr>
            <p:cNvPr id="12" name="Прямая со стрелкой 11">
              <a:extLst>
                <a:ext uri="{FF2B5EF4-FFF2-40B4-BE49-F238E27FC236}">
                  <a16:creationId xmlns:a16="http://schemas.microsoft.com/office/drawing/2014/main" id="{F3DDF4F2-5219-48CB-AF64-5FAA829AC4D3}"/>
                </a:ext>
              </a:extLst>
            </p:cNvPr>
            <p:cNvCxnSpPr/>
            <p:nvPr/>
          </p:nvCxnSpPr>
          <p:spPr>
            <a:xfrm flipV="1">
              <a:off x="3106304" y="1880583"/>
              <a:ext cx="0" cy="35098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Прямоугольник 19">
              <a:extLst>
                <a:ext uri="{FF2B5EF4-FFF2-40B4-BE49-F238E27FC236}">
                  <a16:creationId xmlns:a16="http://schemas.microsoft.com/office/drawing/2014/main" id="{F2F02802-D212-410F-99AD-22EB824BF4DD}"/>
                </a:ext>
              </a:extLst>
            </p:cNvPr>
            <p:cNvSpPr/>
            <p:nvPr/>
          </p:nvSpPr>
          <p:spPr>
            <a:xfrm>
              <a:off x="838200" y="1732909"/>
              <a:ext cx="2561185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857250" indent="-857250">
                <a:buFont typeface="+mj-lt"/>
                <a:buAutoNum type="romanUcPeriod"/>
              </a:pPr>
              <a:r>
                <a:rPr lang="tk-TM" sz="3600" i="1" dirty="0"/>
                <a:t>AGB –</a:t>
              </a: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8666662B-7BD5-442A-9F74-A9E5E9D4CB6A}"/>
              </a:ext>
            </a:extLst>
          </p:cNvPr>
          <p:cNvGrpSpPr/>
          <p:nvPr/>
        </p:nvGrpSpPr>
        <p:grpSpPr>
          <a:xfrm>
            <a:off x="734792" y="5071143"/>
            <a:ext cx="3645550" cy="615553"/>
            <a:chOff x="838200" y="5367300"/>
            <a:chExt cx="3645550" cy="615553"/>
          </a:xfrm>
        </p:grpSpPr>
        <p:cxnSp>
          <p:nvCxnSpPr>
            <p:cNvPr id="13" name="Прямая со стрелкой 12">
              <a:extLst>
                <a:ext uri="{FF2B5EF4-FFF2-40B4-BE49-F238E27FC236}">
                  <a16:creationId xmlns:a16="http://schemas.microsoft.com/office/drawing/2014/main" id="{9C343447-8373-440C-A5A9-0721FF99A3A8}"/>
                </a:ext>
              </a:extLst>
            </p:cNvPr>
            <p:cNvCxnSpPr/>
            <p:nvPr/>
          </p:nvCxnSpPr>
          <p:spPr>
            <a:xfrm flipV="1">
              <a:off x="3577935" y="5514975"/>
              <a:ext cx="0" cy="350982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DB2A8639-5B3A-40AC-ACAE-5A85D0F9B8F5}"/>
                </a:ext>
              </a:extLst>
            </p:cNvPr>
            <p:cNvSpPr/>
            <p:nvPr/>
          </p:nvSpPr>
          <p:spPr>
            <a:xfrm>
              <a:off x="838200" y="5367300"/>
              <a:ext cx="3645550" cy="6155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400050" indent="-400050">
                <a:buFont typeface="+mj-lt"/>
                <a:buAutoNum type="romanUcPeriod" startAt="7"/>
              </a:pPr>
              <a:r>
                <a:rPr lang="tk-TM" sz="3300" i="1" dirty="0"/>
                <a:t>   50 ýaşdan  ýaş</a:t>
              </a:r>
              <a:endParaRPr lang="ru-RU" sz="3300" dirty="0"/>
            </a:p>
          </p:txBody>
        </p:sp>
      </p:grpSp>
      <p:grpSp>
        <p:nvGrpSpPr>
          <p:cNvPr id="370" name="Google Shape;1035;p48">
            <a:extLst>
              <a:ext uri="{FF2B5EF4-FFF2-40B4-BE49-F238E27FC236}">
                <a16:creationId xmlns:a16="http://schemas.microsoft.com/office/drawing/2014/main" id="{29EE9AB1-76DE-43B3-8173-5867626CCB71}"/>
              </a:ext>
            </a:extLst>
          </p:cNvPr>
          <p:cNvGrpSpPr/>
          <p:nvPr/>
        </p:nvGrpSpPr>
        <p:grpSpPr>
          <a:xfrm>
            <a:off x="6585995" y="1006998"/>
            <a:ext cx="4675442" cy="2415886"/>
            <a:chOff x="4217099" y="1599890"/>
            <a:chExt cx="4337340" cy="2754907"/>
          </a:xfrm>
        </p:grpSpPr>
        <p:sp>
          <p:nvSpPr>
            <p:cNvPr id="371" name="Google Shape;1036;p48">
              <a:extLst>
                <a:ext uri="{FF2B5EF4-FFF2-40B4-BE49-F238E27FC236}">
                  <a16:creationId xmlns:a16="http://schemas.microsoft.com/office/drawing/2014/main" id="{D320A9B5-6C40-4E09-9310-4D83DF33C2EA}"/>
                </a:ext>
              </a:extLst>
            </p:cNvPr>
            <p:cNvSpPr/>
            <p:nvPr/>
          </p:nvSpPr>
          <p:spPr>
            <a:xfrm>
              <a:off x="4217461" y="1599890"/>
              <a:ext cx="4336239" cy="2754907"/>
            </a:xfrm>
            <a:custGeom>
              <a:avLst/>
              <a:gdLst/>
              <a:ahLst/>
              <a:cxnLst/>
              <a:rect l="l" t="t" r="r" b="b"/>
              <a:pathLst>
                <a:path w="3489931" h="2217229" extrusionOk="0">
                  <a:moveTo>
                    <a:pt x="3281077" y="987076"/>
                  </a:moveTo>
                  <a:cubicBezTo>
                    <a:pt x="3269838" y="994696"/>
                    <a:pt x="3258408" y="1002316"/>
                    <a:pt x="3246692" y="1009650"/>
                  </a:cubicBezTo>
                  <a:cubicBezTo>
                    <a:pt x="3170206" y="1052322"/>
                    <a:pt x="3100197" y="1084040"/>
                    <a:pt x="3032856" y="1106615"/>
                  </a:cubicBezTo>
                  <a:cubicBezTo>
                    <a:pt x="2948750" y="1125950"/>
                    <a:pt x="2858072" y="1136618"/>
                    <a:pt x="2755869" y="1139095"/>
                  </a:cubicBezTo>
                  <a:cubicBezTo>
                    <a:pt x="2594991" y="1135190"/>
                    <a:pt x="2432971" y="1112425"/>
                    <a:pt x="2274570" y="1071467"/>
                  </a:cubicBezTo>
                  <a:cubicBezTo>
                    <a:pt x="2172272" y="1039749"/>
                    <a:pt x="2083118" y="1002316"/>
                    <a:pt x="2002251" y="957167"/>
                  </a:cubicBezTo>
                  <a:cubicBezTo>
                    <a:pt x="1870139" y="869537"/>
                    <a:pt x="1744409" y="755142"/>
                    <a:pt x="1622870" y="644366"/>
                  </a:cubicBezTo>
                  <a:cubicBezTo>
                    <a:pt x="1526001" y="556260"/>
                    <a:pt x="1425798" y="465010"/>
                    <a:pt x="1317403" y="381667"/>
                  </a:cubicBezTo>
                  <a:cubicBezTo>
                    <a:pt x="1127951" y="235839"/>
                    <a:pt x="961835" y="142304"/>
                    <a:pt x="794766" y="86963"/>
                  </a:cubicBezTo>
                  <a:cubicBezTo>
                    <a:pt x="620364" y="29337"/>
                    <a:pt x="444246" y="0"/>
                    <a:pt x="271177" y="0"/>
                  </a:cubicBezTo>
                  <a:cubicBezTo>
                    <a:pt x="225267" y="0"/>
                    <a:pt x="178880" y="2096"/>
                    <a:pt x="132874" y="6191"/>
                  </a:cubicBezTo>
                  <a:cubicBezTo>
                    <a:pt x="97346" y="51625"/>
                    <a:pt x="72105" y="107537"/>
                    <a:pt x="53912" y="158305"/>
                  </a:cubicBezTo>
                  <a:cubicBezTo>
                    <a:pt x="15431" y="265843"/>
                    <a:pt x="2286" y="375190"/>
                    <a:pt x="286" y="488918"/>
                  </a:cubicBezTo>
                  <a:cubicBezTo>
                    <a:pt x="-3333" y="697230"/>
                    <a:pt x="26480" y="922687"/>
                    <a:pt x="142209" y="1097947"/>
                  </a:cubicBezTo>
                  <a:cubicBezTo>
                    <a:pt x="187929" y="1088993"/>
                    <a:pt x="232696" y="1083278"/>
                    <a:pt x="275844" y="1080802"/>
                  </a:cubicBezTo>
                  <a:cubicBezTo>
                    <a:pt x="323279" y="1083374"/>
                    <a:pt x="370047" y="1089565"/>
                    <a:pt x="414909" y="1099376"/>
                  </a:cubicBezTo>
                  <a:cubicBezTo>
                    <a:pt x="464154" y="1116616"/>
                    <a:pt x="514160" y="1139381"/>
                    <a:pt x="563690" y="1167003"/>
                  </a:cubicBezTo>
                  <a:cubicBezTo>
                    <a:pt x="701898" y="1258252"/>
                    <a:pt x="833247" y="1377696"/>
                    <a:pt x="960597" y="1493520"/>
                  </a:cubicBezTo>
                  <a:cubicBezTo>
                    <a:pt x="1011746" y="1540002"/>
                    <a:pt x="1064610" y="1588199"/>
                    <a:pt x="1118331" y="1634871"/>
                  </a:cubicBezTo>
                  <a:cubicBezTo>
                    <a:pt x="1366838" y="1850898"/>
                    <a:pt x="1628585" y="2001965"/>
                    <a:pt x="1896333" y="2083975"/>
                  </a:cubicBezTo>
                  <a:cubicBezTo>
                    <a:pt x="2060734" y="2134362"/>
                    <a:pt x="2199704" y="2167319"/>
                    <a:pt x="2333816" y="2187893"/>
                  </a:cubicBezTo>
                  <a:cubicBezTo>
                    <a:pt x="2464689" y="2207800"/>
                    <a:pt x="2606231" y="2217229"/>
                    <a:pt x="2779205" y="2217229"/>
                  </a:cubicBezTo>
                  <a:cubicBezTo>
                    <a:pt x="2786158" y="2217229"/>
                    <a:pt x="2793111" y="2217229"/>
                    <a:pt x="2800065" y="2217134"/>
                  </a:cubicBezTo>
                  <a:cubicBezTo>
                    <a:pt x="3014091" y="2216277"/>
                    <a:pt x="3217641" y="2182368"/>
                    <a:pt x="3408045" y="2116455"/>
                  </a:cubicBezTo>
                  <a:cubicBezTo>
                    <a:pt x="3543110" y="1746980"/>
                    <a:pt x="3517964" y="1301496"/>
                    <a:pt x="3281077" y="987076"/>
                  </a:cubicBezTo>
                  <a:close/>
                </a:path>
              </a:pathLst>
            </a:custGeom>
            <a:solidFill>
              <a:srgbClr val="9C1C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1037;p48">
              <a:extLst>
                <a:ext uri="{FF2B5EF4-FFF2-40B4-BE49-F238E27FC236}">
                  <a16:creationId xmlns:a16="http://schemas.microsoft.com/office/drawing/2014/main" id="{7B695155-8EC1-454F-A510-AA77161B63A5}"/>
                </a:ext>
              </a:extLst>
            </p:cNvPr>
            <p:cNvSpPr/>
            <p:nvPr/>
          </p:nvSpPr>
          <p:spPr>
            <a:xfrm>
              <a:off x="4217099" y="1645461"/>
              <a:ext cx="4336489" cy="2664016"/>
            </a:xfrm>
            <a:custGeom>
              <a:avLst/>
              <a:gdLst/>
              <a:ahLst/>
              <a:cxnLst/>
              <a:rect l="l" t="t" r="r" b="b"/>
              <a:pathLst>
                <a:path w="3490132" h="2144077" extrusionOk="0">
                  <a:moveTo>
                    <a:pt x="3302704" y="980027"/>
                  </a:moveTo>
                  <a:cubicBezTo>
                    <a:pt x="3290512" y="988314"/>
                    <a:pt x="3278129" y="996410"/>
                    <a:pt x="3265461" y="1004411"/>
                  </a:cubicBezTo>
                  <a:cubicBezTo>
                    <a:pt x="3186022" y="1048798"/>
                    <a:pt x="3113156" y="1081754"/>
                    <a:pt x="3042862" y="1105186"/>
                  </a:cubicBezTo>
                  <a:cubicBezTo>
                    <a:pt x="2955708" y="1125474"/>
                    <a:pt x="2861791" y="1136523"/>
                    <a:pt x="2755969" y="1139095"/>
                  </a:cubicBezTo>
                  <a:cubicBezTo>
                    <a:pt x="2591758" y="1135094"/>
                    <a:pt x="2426404" y="1111853"/>
                    <a:pt x="2264764" y="1070039"/>
                  </a:cubicBezTo>
                  <a:cubicBezTo>
                    <a:pt x="2159132" y="1037368"/>
                    <a:pt x="2067121" y="998696"/>
                    <a:pt x="1983491" y="951833"/>
                  </a:cubicBezTo>
                  <a:cubicBezTo>
                    <a:pt x="1848617" y="862489"/>
                    <a:pt x="1721554" y="746855"/>
                    <a:pt x="1598491" y="634841"/>
                  </a:cubicBezTo>
                  <a:cubicBezTo>
                    <a:pt x="1502193" y="547211"/>
                    <a:pt x="1402656" y="456533"/>
                    <a:pt x="1295310" y="374047"/>
                  </a:cubicBezTo>
                  <a:cubicBezTo>
                    <a:pt x="1109191" y="230886"/>
                    <a:pt x="946504" y="139065"/>
                    <a:pt x="783341" y="85154"/>
                  </a:cubicBezTo>
                  <a:cubicBezTo>
                    <a:pt x="612653" y="28670"/>
                    <a:pt x="440441" y="0"/>
                    <a:pt x="271182" y="0"/>
                  </a:cubicBezTo>
                  <a:cubicBezTo>
                    <a:pt x="216222" y="0"/>
                    <a:pt x="160692" y="3143"/>
                    <a:pt x="105828" y="9144"/>
                  </a:cubicBezTo>
                  <a:cubicBezTo>
                    <a:pt x="84015" y="45434"/>
                    <a:pt x="67156" y="84963"/>
                    <a:pt x="53917" y="121825"/>
                  </a:cubicBezTo>
                  <a:cubicBezTo>
                    <a:pt x="15436" y="229362"/>
                    <a:pt x="2291" y="338709"/>
                    <a:pt x="291" y="452438"/>
                  </a:cubicBezTo>
                  <a:cubicBezTo>
                    <a:pt x="-3138" y="647891"/>
                    <a:pt x="22960" y="858393"/>
                    <a:pt x="121639" y="1028414"/>
                  </a:cubicBezTo>
                  <a:cubicBezTo>
                    <a:pt x="174408" y="1017461"/>
                    <a:pt x="226033" y="1010507"/>
                    <a:pt x="275754" y="1007840"/>
                  </a:cubicBezTo>
                  <a:cubicBezTo>
                    <a:pt x="326617" y="1010412"/>
                    <a:pt x="376719" y="1017080"/>
                    <a:pt x="424725" y="1027747"/>
                  </a:cubicBezTo>
                  <a:cubicBezTo>
                    <a:pt x="477112" y="1045940"/>
                    <a:pt x="530167" y="1069943"/>
                    <a:pt x="582554" y="1099280"/>
                  </a:cubicBezTo>
                  <a:cubicBezTo>
                    <a:pt x="723619" y="1192244"/>
                    <a:pt x="856112" y="1312831"/>
                    <a:pt x="984700" y="1429703"/>
                  </a:cubicBezTo>
                  <a:lnTo>
                    <a:pt x="984985" y="1429893"/>
                  </a:lnTo>
                  <a:cubicBezTo>
                    <a:pt x="1036039" y="1476280"/>
                    <a:pt x="1088808" y="1524286"/>
                    <a:pt x="1142148" y="1570673"/>
                  </a:cubicBezTo>
                  <a:cubicBezTo>
                    <a:pt x="1386750" y="1783366"/>
                    <a:pt x="1644115" y="1931956"/>
                    <a:pt x="1906910" y="2012442"/>
                  </a:cubicBezTo>
                  <a:cubicBezTo>
                    <a:pt x="2069597" y="2062258"/>
                    <a:pt x="2206948" y="2094929"/>
                    <a:pt x="2339250" y="2115122"/>
                  </a:cubicBezTo>
                  <a:cubicBezTo>
                    <a:pt x="2468218" y="2134838"/>
                    <a:pt x="2608045" y="2144078"/>
                    <a:pt x="2779114" y="2144078"/>
                  </a:cubicBezTo>
                  <a:cubicBezTo>
                    <a:pt x="2786068" y="2144078"/>
                    <a:pt x="2792925" y="2144078"/>
                    <a:pt x="2799783" y="2143982"/>
                  </a:cubicBezTo>
                  <a:cubicBezTo>
                    <a:pt x="3020002" y="2143125"/>
                    <a:pt x="3228885" y="2106645"/>
                    <a:pt x="3423195" y="2035683"/>
                  </a:cubicBezTo>
                  <a:cubicBezTo>
                    <a:pt x="3537304" y="1686973"/>
                    <a:pt x="3510825" y="1279684"/>
                    <a:pt x="3302704" y="980027"/>
                  </a:cubicBezTo>
                  <a:close/>
                </a:path>
              </a:pathLst>
            </a:custGeom>
            <a:solidFill>
              <a:srgbClr val="9C1C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1038;p48">
              <a:extLst>
                <a:ext uri="{FF2B5EF4-FFF2-40B4-BE49-F238E27FC236}">
                  <a16:creationId xmlns:a16="http://schemas.microsoft.com/office/drawing/2014/main" id="{592137D7-5D9D-4DBB-880F-51EE2B7EA4D2}"/>
                </a:ext>
              </a:extLst>
            </p:cNvPr>
            <p:cNvSpPr/>
            <p:nvPr/>
          </p:nvSpPr>
          <p:spPr>
            <a:xfrm>
              <a:off x="4217462" y="1736365"/>
              <a:ext cx="4336193" cy="2482469"/>
            </a:xfrm>
            <a:custGeom>
              <a:avLst/>
              <a:gdLst/>
              <a:ahLst/>
              <a:cxnLst/>
              <a:rect l="l" t="t" r="r" b="b"/>
              <a:pathLst>
                <a:path w="3489894" h="1997963" extrusionOk="0">
                  <a:moveTo>
                    <a:pt x="3341845" y="968502"/>
                  </a:moveTo>
                  <a:cubicBezTo>
                    <a:pt x="3328891" y="977170"/>
                    <a:pt x="3315842" y="985837"/>
                    <a:pt x="3302412" y="994219"/>
                  </a:cubicBezTo>
                  <a:cubicBezTo>
                    <a:pt x="3217068" y="1041940"/>
                    <a:pt x="3138486" y="1077373"/>
                    <a:pt x="3062381" y="1102424"/>
                  </a:cubicBezTo>
                  <a:cubicBezTo>
                    <a:pt x="2968846" y="1124426"/>
                    <a:pt x="2868548" y="1136428"/>
                    <a:pt x="2755772" y="1139000"/>
                  </a:cubicBezTo>
                  <a:cubicBezTo>
                    <a:pt x="2584798" y="1134999"/>
                    <a:pt x="2412872" y="1110901"/>
                    <a:pt x="2244756" y="1067276"/>
                  </a:cubicBezTo>
                  <a:cubicBezTo>
                    <a:pt x="2132551" y="1032605"/>
                    <a:pt x="2034634" y="991457"/>
                    <a:pt x="1945385" y="941260"/>
                  </a:cubicBezTo>
                  <a:cubicBezTo>
                    <a:pt x="1804986" y="848582"/>
                    <a:pt x="1675065" y="730377"/>
                    <a:pt x="1549430" y="615982"/>
                  </a:cubicBezTo>
                  <a:cubicBezTo>
                    <a:pt x="1454180" y="529304"/>
                    <a:pt x="1355787" y="439674"/>
                    <a:pt x="1250822" y="358997"/>
                  </a:cubicBezTo>
                  <a:cubicBezTo>
                    <a:pt x="1071371" y="220980"/>
                    <a:pt x="915542" y="132779"/>
                    <a:pt x="760379" y="81439"/>
                  </a:cubicBezTo>
                  <a:cubicBezTo>
                    <a:pt x="597026" y="27337"/>
                    <a:pt x="432434" y="0"/>
                    <a:pt x="271080" y="0"/>
                  </a:cubicBezTo>
                  <a:cubicBezTo>
                    <a:pt x="213454" y="0"/>
                    <a:pt x="155161" y="3524"/>
                    <a:pt x="97725" y="10382"/>
                  </a:cubicBezTo>
                  <a:cubicBezTo>
                    <a:pt x="87438" y="11621"/>
                    <a:pt x="77151" y="13145"/>
                    <a:pt x="66959" y="14668"/>
                  </a:cubicBezTo>
                  <a:cubicBezTo>
                    <a:pt x="62292" y="26194"/>
                    <a:pt x="57911" y="37624"/>
                    <a:pt x="53910" y="48768"/>
                  </a:cubicBezTo>
                  <a:cubicBezTo>
                    <a:pt x="15429" y="156305"/>
                    <a:pt x="2285" y="265652"/>
                    <a:pt x="284" y="379381"/>
                  </a:cubicBezTo>
                  <a:cubicBezTo>
                    <a:pt x="-2668" y="549783"/>
                    <a:pt x="16763" y="731520"/>
                    <a:pt x="87152" y="888016"/>
                  </a:cubicBezTo>
                  <a:cubicBezTo>
                    <a:pt x="151637" y="873538"/>
                    <a:pt x="214978" y="864680"/>
                    <a:pt x="275652" y="861536"/>
                  </a:cubicBezTo>
                  <a:cubicBezTo>
                    <a:pt x="333374" y="864299"/>
                    <a:pt x="390143" y="871918"/>
                    <a:pt x="444530" y="884206"/>
                  </a:cubicBezTo>
                  <a:cubicBezTo>
                    <a:pt x="503014" y="904208"/>
                    <a:pt x="562069" y="930878"/>
                    <a:pt x="620362" y="963644"/>
                  </a:cubicBezTo>
                  <a:cubicBezTo>
                    <a:pt x="766952" y="1059847"/>
                    <a:pt x="902302" y="1183100"/>
                    <a:pt x="1033271" y="1302163"/>
                  </a:cubicBezTo>
                  <a:lnTo>
                    <a:pt x="1033937" y="1302639"/>
                  </a:lnTo>
                  <a:cubicBezTo>
                    <a:pt x="1084610" y="1348740"/>
                    <a:pt x="1137093" y="1396460"/>
                    <a:pt x="1189862" y="1442371"/>
                  </a:cubicBezTo>
                  <a:cubicBezTo>
                    <a:pt x="1426749" y="1648301"/>
                    <a:pt x="1675160" y="1792034"/>
                    <a:pt x="1928145" y="1869472"/>
                  </a:cubicBezTo>
                  <a:cubicBezTo>
                    <a:pt x="2087403" y="1918240"/>
                    <a:pt x="2221515" y="1950149"/>
                    <a:pt x="2350197" y="1969865"/>
                  </a:cubicBezTo>
                  <a:cubicBezTo>
                    <a:pt x="2475451" y="1989010"/>
                    <a:pt x="2611658" y="1997964"/>
                    <a:pt x="2779108" y="1997964"/>
                  </a:cubicBezTo>
                  <a:cubicBezTo>
                    <a:pt x="2785966" y="1997964"/>
                    <a:pt x="2792729" y="1997964"/>
                    <a:pt x="2799491" y="1997869"/>
                  </a:cubicBezTo>
                  <a:cubicBezTo>
                    <a:pt x="3030378" y="1997011"/>
                    <a:pt x="3248119" y="1955483"/>
                    <a:pt x="3448620" y="1874710"/>
                  </a:cubicBezTo>
                  <a:cubicBezTo>
                    <a:pt x="3525297" y="1570863"/>
                    <a:pt x="3498150" y="1234821"/>
                    <a:pt x="3341845" y="968502"/>
                  </a:cubicBezTo>
                  <a:close/>
                </a:path>
              </a:pathLst>
            </a:custGeom>
            <a:solidFill>
              <a:srgbClr val="9C1C0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1039;p48">
              <a:extLst>
                <a:ext uri="{FF2B5EF4-FFF2-40B4-BE49-F238E27FC236}">
                  <a16:creationId xmlns:a16="http://schemas.microsoft.com/office/drawing/2014/main" id="{88465DB5-BA4C-4DE2-B0FD-842EAE07EB43}"/>
                </a:ext>
              </a:extLst>
            </p:cNvPr>
            <p:cNvSpPr/>
            <p:nvPr/>
          </p:nvSpPr>
          <p:spPr>
            <a:xfrm>
              <a:off x="4217459" y="1781580"/>
              <a:ext cx="4336178" cy="2391815"/>
            </a:xfrm>
            <a:custGeom>
              <a:avLst/>
              <a:gdLst/>
              <a:ahLst/>
              <a:cxnLst/>
              <a:rect l="l" t="t" r="r" b="b"/>
              <a:pathLst>
                <a:path w="3489882" h="1925002" extrusionOk="0">
                  <a:moveTo>
                    <a:pt x="3359756" y="964025"/>
                  </a:moveTo>
                  <a:cubicBezTo>
                    <a:pt x="3347088" y="972598"/>
                    <a:pt x="3334133" y="980980"/>
                    <a:pt x="3320989" y="989267"/>
                  </a:cubicBezTo>
                  <a:cubicBezTo>
                    <a:pt x="3232788" y="1038701"/>
                    <a:pt x="3151349" y="1075373"/>
                    <a:pt x="3072196" y="1101281"/>
                  </a:cubicBezTo>
                  <a:cubicBezTo>
                    <a:pt x="2975517" y="1124141"/>
                    <a:pt x="2872076" y="1136618"/>
                    <a:pt x="2755775" y="1139190"/>
                  </a:cubicBezTo>
                  <a:cubicBezTo>
                    <a:pt x="2581468" y="1135189"/>
                    <a:pt x="2406208" y="1110520"/>
                    <a:pt x="2234758" y="1066038"/>
                  </a:cubicBezTo>
                  <a:cubicBezTo>
                    <a:pt x="2119315" y="1030414"/>
                    <a:pt x="2018445" y="987933"/>
                    <a:pt x="1926434" y="936022"/>
                  </a:cubicBezTo>
                  <a:cubicBezTo>
                    <a:pt x="1783273" y="841724"/>
                    <a:pt x="1651923" y="722186"/>
                    <a:pt x="1524955" y="606552"/>
                  </a:cubicBezTo>
                  <a:cubicBezTo>
                    <a:pt x="1430277" y="520351"/>
                    <a:pt x="1332264" y="431197"/>
                    <a:pt x="1228632" y="351473"/>
                  </a:cubicBezTo>
                  <a:cubicBezTo>
                    <a:pt x="1052610" y="216027"/>
                    <a:pt x="900115" y="129635"/>
                    <a:pt x="748953" y="79629"/>
                  </a:cubicBezTo>
                  <a:cubicBezTo>
                    <a:pt x="589314" y="26765"/>
                    <a:pt x="428627" y="0"/>
                    <a:pt x="271084" y="0"/>
                  </a:cubicBezTo>
                  <a:cubicBezTo>
                    <a:pt x="214886" y="0"/>
                    <a:pt x="158022" y="3429"/>
                    <a:pt x="102110" y="10192"/>
                  </a:cubicBezTo>
                  <a:cubicBezTo>
                    <a:pt x="85442" y="12192"/>
                    <a:pt x="68773" y="14573"/>
                    <a:pt x="52199" y="17145"/>
                  </a:cubicBezTo>
                  <a:cubicBezTo>
                    <a:pt x="15052" y="123158"/>
                    <a:pt x="2193" y="230886"/>
                    <a:pt x="288" y="342900"/>
                  </a:cubicBezTo>
                  <a:cubicBezTo>
                    <a:pt x="-2474" y="501015"/>
                    <a:pt x="14099" y="668941"/>
                    <a:pt x="72678" y="817340"/>
                  </a:cubicBezTo>
                  <a:cubicBezTo>
                    <a:pt x="142115" y="801434"/>
                    <a:pt x="210219" y="791623"/>
                    <a:pt x="275465" y="788480"/>
                  </a:cubicBezTo>
                  <a:cubicBezTo>
                    <a:pt x="336616" y="791242"/>
                    <a:pt x="396719" y="799338"/>
                    <a:pt x="454345" y="812483"/>
                  </a:cubicBezTo>
                  <a:cubicBezTo>
                    <a:pt x="515876" y="833342"/>
                    <a:pt x="578075" y="861441"/>
                    <a:pt x="639130" y="895826"/>
                  </a:cubicBezTo>
                  <a:cubicBezTo>
                    <a:pt x="788482" y="993743"/>
                    <a:pt x="925356" y="1118235"/>
                    <a:pt x="1057659" y="1238536"/>
                  </a:cubicBezTo>
                  <a:cubicBezTo>
                    <a:pt x="1108427" y="1284732"/>
                    <a:pt x="1160910" y="1332452"/>
                    <a:pt x="1213583" y="1378268"/>
                  </a:cubicBezTo>
                  <a:cubicBezTo>
                    <a:pt x="1446564" y="1580864"/>
                    <a:pt x="1690499" y="1722120"/>
                    <a:pt x="1938721" y="1798130"/>
                  </a:cubicBezTo>
                  <a:cubicBezTo>
                    <a:pt x="2096265" y="1846421"/>
                    <a:pt x="2228662" y="1877949"/>
                    <a:pt x="2355630" y="1897285"/>
                  </a:cubicBezTo>
                  <a:cubicBezTo>
                    <a:pt x="2478979" y="1916144"/>
                    <a:pt x="2613567" y="1925003"/>
                    <a:pt x="2779016" y="1925003"/>
                  </a:cubicBezTo>
                  <a:cubicBezTo>
                    <a:pt x="2785779" y="1925003"/>
                    <a:pt x="2792542" y="1925003"/>
                    <a:pt x="2799305" y="1924907"/>
                  </a:cubicBezTo>
                  <a:cubicBezTo>
                    <a:pt x="3034667" y="1924050"/>
                    <a:pt x="3256029" y="1880330"/>
                    <a:pt x="3458816" y="1794891"/>
                  </a:cubicBezTo>
                  <a:cubicBezTo>
                    <a:pt x="3519776" y="1514951"/>
                    <a:pt x="3493201" y="1212056"/>
                    <a:pt x="3359756" y="964025"/>
                  </a:cubicBezTo>
                  <a:close/>
                </a:path>
              </a:pathLst>
            </a:custGeom>
            <a:solidFill>
              <a:srgbClr val="CCECE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1040;p48">
              <a:extLst>
                <a:ext uri="{FF2B5EF4-FFF2-40B4-BE49-F238E27FC236}">
                  <a16:creationId xmlns:a16="http://schemas.microsoft.com/office/drawing/2014/main" id="{AB874C96-FE97-4A56-88AC-3DD88282D780}"/>
                </a:ext>
              </a:extLst>
            </p:cNvPr>
            <p:cNvSpPr/>
            <p:nvPr/>
          </p:nvSpPr>
          <p:spPr>
            <a:xfrm>
              <a:off x="4217821" y="1887710"/>
              <a:ext cx="4335827" cy="2212680"/>
            </a:xfrm>
            <a:custGeom>
              <a:avLst/>
              <a:gdLst/>
              <a:ahLst/>
              <a:cxnLst/>
              <a:rect l="l" t="t" r="r" b="b"/>
              <a:pathLst>
                <a:path w="3489599" h="1780829" extrusionOk="0">
                  <a:moveTo>
                    <a:pt x="3360321" y="1664720"/>
                  </a:moveTo>
                  <a:cubicBezTo>
                    <a:pt x="3371751" y="1663482"/>
                    <a:pt x="3384610" y="1662053"/>
                    <a:pt x="3396802" y="1655481"/>
                  </a:cubicBezTo>
                  <a:cubicBezTo>
                    <a:pt x="3408136" y="1649480"/>
                    <a:pt x="3416232" y="1640622"/>
                    <a:pt x="3423376" y="1632906"/>
                  </a:cubicBezTo>
                  <a:cubicBezTo>
                    <a:pt x="3428520" y="1627382"/>
                    <a:pt x="3433282" y="1622238"/>
                    <a:pt x="3438711" y="1618333"/>
                  </a:cubicBezTo>
                  <a:cubicBezTo>
                    <a:pt x="3450332" y="1610142"/>
                    <a:pt x="3463667" y="1604331"/>
                    <a:pt x="3477764" y="1599569"/>
                  </a:cubicBezTo>
                  <a:cubicBezTo>
                    <a:pt x="3508339" y="1370588"/>
                    <a:pt x="3480526" y="1133320"/>
                    <a:pt x="3384419" y="928152"/>
                  </a:cubicBezTo>
                  <a:cubicBezTo>
                    <a:pt x="3352986" y="945678"/>
                    <a:pt x="3324983" y="966347"/>
                    <a:pt x="3296694" y="999494"/>
                  </a:cubicBezTo>
                  <a:cubicBezTo>
                    <a:pt x="3272786" y="1027402"/>
                    <a:pt x="3240306" y="1044547"/>
                    <a:pt x="3194395" y="1053310"/>
                  </a:cubicBezTo>
                  <a:cubicBezTo>
                    <a:pt x="3185061" y="1055025"/>
                    <a:pt x="3175726" y="1056263"/>
                    <a:pt x="3165915" y="1057501"/>
                  </a:cubicBezTo>
                  <a:cubicBezTo>
                    <a:pt x="3149056" y="1059597"/>
                    <a:pt x="3131721" y="1061787"/>
                    <a:pt x="3114385" y="1067217"/>
                  </a:cubicBezTo>
                  <a:cubicBezTo>
                    <a:pt x="3107337" y="1069408"/>
                    <a:pt x="3100479" y="1071979"/>
                    <a:pt x="3093811" y="1074456"/>
                  </a:cubicBezTo>
                  <a:cubicBezTo>
                    <a:pt x="3082286" y="1078742"/>
                    <a:pt x="3071428" y="1082838"/>
                    <a:pt x="3060378" y="1084743"/>
                  </a:cubicBezTo>
                  <a:cubicBezTo>
                    <a:pt x="3047234" y="1087029"/>
                    <a:pt x="3037519" y="1084743"/>
                    <a:pt x="3022755" y="1081314"/>
                  </a:cubicBezTo>
                  <a:lnTo>
                    <a:pt x="3019516" y="1080552"/>
                  </a:lnTo>
                  <a:cubicBezTo>
                    <a:pt x="3006467" y="1077599"/>
                    <a:pt x="2995799" y="1076551"/>
                    <a:pt x="2986179" y="1077313"/>
                  </a:cubicBezTo>
                  <a:cubicBezTo>
                    <a:pt x="2985798" y="1077313"/>
                    <a:pt x="2984940" y="1077504"/>
                    <a:pt x="2984560" y="1077504"/>
                  </a:cubicBezTo>
                  <a:lnTo>
                    <a:pt x="2976749" y="1078742"/>
                  </a:lnTo>
                  <a:cubicBezTo>
                    <a:pt x="2976368" y="1078837"/>
                    <a:pt x="2975987" y="1078933"/>
                    <a:pt x="2975606" y="1078933"/>
                  </a:cubicBezTo>
                  <a:cubicBezTo>
                    <a:pt x="2962461" y="1082076"/>
                    <a:pt x="2951031" y="1088838"/>
                    <a:pt x="2937887" y="1097887"/>
                  </a:cubicBezTo>
                  <a:cubicBezTo>
                    <a:pt x="2912646" y="1115413"/>
                    <a:pt x="2888452" y="1110555"/>
                    <a:pt x="2854924" y="1103697"/>
                  </a:cubicBezTo>
                  <a:cubicBezTo>
                    <a:pt x="2839018" y="1100364"/>
                    <a:pt x="2821015" y="1097792"/>
                    <a:pt x="2803203" y="1095982"/>
                  </a:cubicBezTo>
                  <a:cubicBezTo>
                    <a:pt x="2802442" y="1095887"/>
                    <a:pt x="2801775" y="1095887"/>
                    <a:pt x="2801108" y="1095887"/>
                  </a:cubicBezTo>
                  <a:cubicBezTo>
                    <a:pt x="2784535" y="1096649"/>
                    <a:pt x="2769485" y="1097220"/>
                    <a:pt x="2755864" y="1097506"/>
                  </a:cubicBezTo>
                  <a:cubicBezTo>
                    <a:pt x="2743482" y="1097220"/>
                    <a:pt x="2731099" y="1096839"/>
                    <a:pt x="2718717" y="1096363"/>
                  </a:cubicBezTo>
                  <a:cubicBezTo>
                    <a:pt x="2717860" y="1096363"/>
                    <a:pt x="2717002" y="1096363"/>
                    <a:pt x="2716240" y="1096554"/>
                  </a:cubicBezTo>
                  <a:cubicBezTo>
                    <a:pt x="2707763" y="1097697"/>
                    <a:pt x="2700334" y="1098935"/>
                    <a:pt x="2693856" y="1100459"/>
                  </a:cubicBezTo>
                  <a:cubicBezTo>
                    <a:pt x="2687761" y="1101888"/>
                    <a:pt x="2681950" y="1103793"/>
                    <a:pt x="2676330" y="1105507"/>
                  </a:cubicBezTo>
                  <a:cubicBezTo>
                    <a:pt x="2662900" y="1109794"/>
                    <a:pt x="2651185" y="1113508"/>
                    <a:pt x="2639278" y="1110651"/>
                  </a:cubicBezTo>
                  <a:cubicBezTo>
                    <a:pt x="2634516" y="1109508"/>
                    <a:pt x="2631087" y="1107031"/>
                    <a:pt x="2626420" y="1103602"/>
                  </a:cubicBezTo>
                  <a:cubicBezTo>
                    <a:pt x="2622228" y="1100554"/>
                    <a:pt x="2617371" y="1097125"/>
                    <a:pt x="2611084" y="1094363"/>
                  </a:cubicBezTo>
                  <a:cubicBezTo>
                    <a:pt x="2583652" y="1082457"/>
                    <a:pt x="2553077" y="1092363"/>
                    <a:pt x="2526026" y="1101126"/>
                  </a:cubicBezTo>
                  <a:cubicBezTo>
                    <a:pt x="2511548" y="1105793"/>
                    <a:pt x="2497832" y="1110270"/>
                    <a:pt x="2486211" y="1111032"/>
                  </a:cubicBezTo>
                  <a:cubicBezTo>
                    <a:pt x="2468019" y="1112270"/>
                    <a:pt x="2450874" y="1106269"/>
                    <a:pt x="2432776" y="1099887"/>
                  </a:cubicBezTo>
                  <a:cubicBezTo>
                    <a:pt x="2413345" y="1093029"/>
                    <a:pt x="2393152" y="1085886"/>
                    <a:pt x="2369911" y="1086934"/>
                  </a:cubicBezTo>
                  <a:cubicBezTo>
                    <a:pt x="2363529" y="1087219"/>
                    <a:pt x="2357243" y="1087791"/>
                    <a:pt x="2351147" y="1088362"/>
                  </a:cubicBezTo>
                  <a:cubicBezTo>
                    <a:pt x="2332097" y="1090077"/>
                    <a:pt x="2317143" y="1091505"/>
                    <a:pt x="2301236" y="1083028"/>
                  </a:cubicBezTo>
                  <a:cubicBezTo>
                    <a:pt x="2289615" y="1076837"/>
                    <a:pt x="2279710" y="1064454"/>
                    <a:pt x="2269232" y="1051310"/>
                  </a:cubicBezTo>
                  <a:cubicBezTo>
                    <a:pt x="2264374" y="1045214"/>
                    <a:pt x="2259326" y="1038927"/>
                    <a:pt x="2253992" y="1033117"/>
                  </a:cubicBezTo>
                  <a:cubicBezTo>
                    <a:pt x="2252087" y="1031117"/>
                    <a:pt x="2249515" y="1029498"/>
                    <a:pt x="2246753" y="1028926"/>
                  </a:cubicBezTo>
                  <a:cubicBezTo>
                    <a:pt x="2238561" y="1026926"/>
                    <a:pt x="2230465" y="1024926"/>
                    <a:pt x="2222940" y="1022926"/>
                  </a:cubicBezTo>
                  <a:cubicBezTo>
                    <a:pt x="2212082" y="1019592"/>
                    <a:pt x="2201319" y="1016068"/>
                    <a:pt x="2190460" y="1012543"/>
                  </a:cubicBezTo>
                  <a:cubicBezTo>
                    <a:pt x="2189984" y="1012353"/>
                    <a:pt x="2189603" y="1012258"/>
                    <a:pt x="2189031" y="1012162"/>
                  </a:cubicBezTo>
                  <a:lnTo>
                    <a:pt x="2184650" y="1011210"/>
                  </a:lnTo>
                  <a:cubicBezTo>
                    <a:pt x="2182078" y="1010638"/>
                    <a:pt x="2179506" y="1010067"/>
                    <a:pt x="2177030" y="1009495"/>
                  </a:cubicBezTo>
                  <a:cubicBezTo>
                    <a:pt x="2175601" y="1009209"/>
                    <a:pt x="2174077" y="1009019"/>
                    <a:pt x="2172553" y="1009209"/>
                  </a:cubicBezTo>
                  <a:cubicBezTo>
                    <a:pt x="2149979" y="1011019"/>
                    <a:pt x="2133501" y="1011591"/>
                    <a:pt x="2112165" y="1003209"/>
                  </a:cubicBezTo>
                  <a:cubicBezTo>
                    <a:pt x="2079970" y="990445"/>
                    <a:pt x="2049109" y="987588"/>
                    <a:pt x="2020344" y="985778"/>
                  </a:cubicBezTo>
                  <a:lnTo>
                    <a:pt x="2015010" y="985492"/>
                  </a:lnTo>
                  <a:cubicBezTo>
                    <a:pt x="1998531" y="984540"/>
                    <a:pt x="1979862" y="983492"/>
                    <a:pt x="1969194" y="975015"/>
                  </a:cubicBezTo>
                  <a:cubicBezTo>
                    <a:pt x="1965670" y="972348"/>
                    <a:pt x="1963670" y="968919"/>
                    <a:pt x="1963289" y="965109"/>
                  </a:cubicBezTo>
                  <a:cubicBezTo>
                    <a:pt x="1962813" y="961203"/>
                    <a:pt x="1964242" y="956822"/>
                    <a:pt x="1967194" y="953012"/>
                  </a:cubicBezTo>
                  <a:lnTo>
                    <a:pt x="1967575" y="952631"/>
                  </a:lnTo>
                  <a:cubicBezTo>
                    <a:pt x="1971195" y="948440"/>
                    <a:pt x="1972147" y="942439"/>
                    <a:pt x="1970052" y="937391"/>
                  </a:cubicBezTo>
                  <a:cubicBezTo>
                    <a:pt x="1967861" y="932247"/>
                    <a:pt x="1962908" y="928723"/>
                    <a:pt x="1957384" y="928437"/>
                  </a:cubicBezTo>
                  <a:cubicBezTo>
                    <a:pt x="1955383" y="928247"/>
                    <a:pt x="1953383" y="928247"/>
                    <a:pt x="1951383" y="928247"/>
                  </a:cubicBezTo>
                  <a:cubicBezTo>
                    <a:pt x="1942620" y="928437"/>
                    <a:pt x="1934143" y="929580"/>
                    <a:pt x="1925856" y="930628"/>
                  </a:cubicBezTo>
                  <a:cubicBezTo>
                    <a:pt x="1909568" y="932628"/>
                    <a:pt x="1894233" y="934629"/>
                    <a:pt x="1880421" y="929295"/>
                  </a:cubicBezTo>
                  <a:cubicBezTo>
                    <a:pt x="1864515" y="923103"/>
                    <a:pt x="1852799" y="911197"/>
                    <a:pt x="1840417" y="898719"/>
                  </a:cubicBezTo>
                  <a:cubicBezTo>
                    <a:pt x="1821747" y="879860"/>
                    <a:pt x="1800697" y="858524"/>
                    <a:pt x="1764121" y="858048"/>
                  </a:cubicBezTo>
                  <a:cubicBezTo>
                    <a:pt x="1768312" y="824520"/>
                    <a:pt x="1747738" y="813947"/>
                    <a:pt x="1732689" y="806136"/>
                  </a:cubicBezTo>
                  <a:cubicBezTo>
                    <a:pt x="1728783" y="804136"/>
                    <a:pt x="1724783" y="801945"/>
                    <a:pt x="1720878" y="799564"/>
                  </a:cubicBezTo>
                  <a:cubicBezTo>
                    <a:pt x="1711257" y="793373"/>
                    <a:pt x="1706304" y="787468"/>
                    <a:pt x="1699923" y="774323"/>
                  </a:cubicBezTo>
                  <a:cubicBezTo>
                    <a:pt x="1698208" y="770989"/>
                    <a:pt x="1696684" y="767179"/>
                    <a:pt x="1695160" y="763179"/>
                  </a:cubicBezTo>
                  <a:cubicBezTo>
                    <a:pt x="1689159" y="748129"/>
                    <a:pt x="1681730" y="729365"/>
                    <a:pt x="1661251" y="720697"/>
                  </a:cubicBezTo>
                  <a:cubicBezTo>
                    <a:pt x="1655155" y="718125"/>
                    <a:pt x="1648869" y="717649"/>
                    <a:pt x="1643439" y="717173"/>
                  </a:cubicBezTo>
                  <a:cubicBezTo>
                    <a:pt x="1640201" y="716982"/>
                    <a:pt x="1637248" y="716697"/>
                    <a:pt x="1635343" y="716125"/>
                  </a:cubicBezTo>
                  <a:cubicBezTo>
                    <a:pt x="1625151" y="713077"/>
                    <a:pt x="1619055" y="708315"/>
                    <a:pt x="1615055" y="700314"/>
                  </a:cubicBezTo>
                  <a:cubicBezTo>
                    <a:pt x="1611816" y="693837"/>
                    <a:pt x="1610578" y="686026"/>
                    <a:pt x="1609340" y="677930"/>
                  </a:cubicBezTo>
                  <a:cubicBezTo>
                    <a:pt x="1608102" y="669739"/>
                    <a:pt x="1606768" y="661356"/>
                    <a:pt x="1603339" y="652974"/>
                  </a:cubicBezTo>
                  <a:cubicBezTo>
                    <a:pt x="1602482" y="650879"/>
                    <a:pt x="1601244" y="649069"/>
                    <a:pt x="1599529" y="647545"/>
                  </a:cubicBezTo>
                  <a:cubicBezTo>
                    <a:pt x="1590385" y="639544"/>
                    <a:pt x="1581432" y="631353"/>
                    <a:pt x="1572478" y="623256"/>
                  </a:cubicBezTo>
                  <a:cubicBezTo>
                    <a:pt x="1571145" y="622114"/>
                    <a:pt x="1569716" y="621256"/>
                    <a:pt x="1568192" y="620589"/>
                  </a:cubicBezTo>
                  <a:cubicBezTo>
                    <a:pt x="1559619" y="617160"/>
                    <a:pt x="1550856" y="614874"/>
                    <a:pt x="1542379" y="612779"/>
                  </a:cubicBezTo>
                  <a:cubicBezTo>
                    <a:pt x="1536664" y="611350"/>
                    <a:pt x="1531330" y="609921"/>
                    <a:pt x="1526377" y="608302"/>
                  </a:cubicBezTo>
                  <a:cubicBezTo>
                    <a:pt x="1497135" y="598682"/>
                    <a:pt x="1477895" y="579632"/>
                    <a:pt x="1465512" y="548485"/>
                  </a:cubicBezTo>
                  <a:cubicBezTo>
                    <a:pt x="1464560" y="546104"/>
                    <a:pt x="1463798" y="541722"/>
                    <a:pt x="1462941" y="537627"/>
                  </a:cubicBezTo>
                  <a:cubicBezTo>
                    <a:pt x="1462179" y="533245"/>
                    <a:pt x="1461321" y="528673"/>
                    <a:pt x="1459988" y="524196"/>
                  </a:cubicBezTo>
                  <a:cubicBezTo>
                    <a:pt x="1459226" y="521625"/>
                    <a:pt x="1457702" y="519339"/>
                    <a:pt x="1455797" y="517529"/>
                  </a:cubicBezTo>
                  <a:lnTo>
                    <a:pt x="1434556" y="498288"/>
                  </a:lnTo>
                  <a:cubicBezTo>
                    <a:pt x="1433127" y="496955"/>
                    <a:pt x="1431508" y="496002"/>
                    <a:pt x="1429698" y="495336"/>
                  </a:cubicBezTo>
                  <a:cubicBezTo>
                    <a:pt x="1420554" y="492097"/>
                    <a:pt x="1410934" y="490287"/>
                    <a:pt x="1403219" y="488859"/>
                  </a:cubicBezTo>
                  <a:lnTo>
                    <a:pt x="1398075" y="487906"/>
                  </a:lnTo>
                  <a:cubicBezTo>
                    <a:pt x="1395123" y="487335"/>
                    <a:pt x="1391979" y="486763"/>
                    <a:pt x="1388741" y="486192"/>
                  </a:cubicBezTo>
                  <a:cubicBezTo>
                    <a:pt x="1365786" y="481905"/>
                    <a:pt x="1342164" y="477524"/>
                    <a:pt x="1332258" y="459712"/>
                  </a:cubicBezTo>
                  <a:cubicBezTo>
                    <a:pt x="1331686" y="458664"/>
                    <a:pt x="1331400" y="456378"/>
                    <a:pt x="1331115" y="454092"/>
                  </a:cubicBezTo>
                  <a:cubicBezTo>
                    <a:pt x="1330638" y="450187"/>
                    <a:pt x="1330067" y="445425"/>
                    <a:pt x="1327876" y="440376"/>
                  </a:cubicBezTo>
                  <a:cubicBezTo>
                    <a:pt x="1318161" y="419231"/>
                    <a:pt x="1303206" y="413421"/>
                    <a:pt x="1288728" y="407706"/>
                  </a:cubicBezTo>
                  <a:lnTo>
                    <a:pt x="1285585" y="406467"/>
                  </a:lnTo>
                  <a:cubicBezTo>
                    <a:pt x="1281489" y="404848"/>
                    <a:pt x="1277489" y="403324"/>
                    <a:pt x="1273488" y="401800"/>
                  </a:cubicBezTo>
                  <a:cubicBezTo>
                    <a:pt x="1258439" y="395990"/>
                    <a:pt x="1244247" y="390656"/>
                    <a:pt x="1231197" y="382083"/>
                  </a:cubicBezTo>
                  <a:cubicBezTo>
                    <a:pt x="1201289" y="362557"/>
                    <a:pt x="1175000" y="336173"/>
                    <a:pt x="1149568" y="310646"/>
                  </a:cubicBezTo>
                  <a:lnTo>
                    <a:pt x="1147949" y="309122"/>
                  </a:lnTo>
                  <a:cubicBezTo>
                    <a:pt x="1129566" y="290739"/>
                    <a:pt x="1109373" y="279594"/>
                    <a:pt x="1089942" y="268831"/>
                  </a:cubicBezTo>
                  <a:cubicBezTo>
                    <a:pt x="1079845" y="263307"/>
                    <a:pt x="1069272" y="257401"/>
                    <a:pt x="1059081" y="250638"/>
                  </a:cubicBezTo>
                  <a:cubicBezTo>
                    <a:pt x="1047746" y="243114"/>
                    <a:pt x="1039459" y="232350"/>
                    <a:pt x="1030601" y="221016"/>
                  </a:cubicBezTo>
                  <a:cubicBezTo>
                    <a:pt x="1016790" y="203299"/>
                    <a:pt x="1001169" y="183201"/>
                    <a:pt x="972594" y="175677"/>
                  </a:cubicBezTo>
                  <a:cubicBezTo>
                    <a:pt x="963926" y="173391"/>
                    <a:pt x="954591" y="171962"/>
                    <a:pt x="945638" y="170533"/>
                  </a:cubicBezTo>
                  <a:cubicBezTo>
                    <a:pt x="920873" y="166533"/>
                    <a:pt x="897441" y="162723"/>
                    <a:pt x="885821" y="144339"/>
                  </a:cubicBezTo>
                  <a:cubicBezTo>
                    <a:pt x="884297" y="141863"/>
                    <a:pt x="882868" y="139482"/>
                    <a:pt x="881630" y="137386"/>
                  </a:cubicBezTo>
                  <a:cubicBezTo>
                    <a:pt x="872486" y="121860"/>
                    <a:pt x="865056" y="112145"/>
                    <a:pt x="839434" y="108335"/>
                  </a:cubicBezTo>
                  <a:cubicBezTo>
                    <a:pt x="834386" y="107573"/>
                    <a:pt x="830100" y="107192"/>
                    <a:pt x="826099" y="106811"/>
                  </a:cubicBezTo>
                  <a:cubicBezTo>
                    <a:pt x="816003" y="105858"/>
                    <a:pt x="810573" y="105382"/>
                    <a:pt x="800286" y="99286"/>
                  </a:cubicBezTo>
                  <a:cubicBezTo>
                    <a:pt x="795429" y="96429"/>
                    <a:pt x="790857" y="93476"/>
                    <a:pt x="786380" y="90618"/>
                  </a:cubicBezTo>
                  <a:cubicBezTo>
                    <a:pt x="768949" y="79379"/>
                    <a:pt x="750947" y="67663"/>
                    <a:pt x="723705" y="67568"/>
                  </a:cubicBezTo>
                  <a:cubicBezTo>
                    <a:pt x="713514" y="67663"/>
                    <a:pt x="704179" y="68997"/>
                    <a:pt x="695035" y="70616"/>
                  </a:cubicBezTo>
                  <a:cubicBezTo>
                    <a:pt x="684653" y="72330"/>
                    <a:pt x="674937" y="73950"/>
                    <a:pt x="665698" y="72902"/>
                  </a:cubicBezTo>
                  <a:cubicBezTo>
                    <a:pt x="655792" y="71759"/>
                    <a:pt x="653411" y="69949"/>
                    <a:pt x="645124" y="61472"/>
                  </a:cubicBezTo>
                  <a:cubicBezTo>
                    <a:pt x="643124" y="59376"/>
                    <a:pt x="641505" y="57376"/>
                    <a:pt x="639981" y="55662"/>
                  </a:cubicBezTo>
                  <a:cubicBezTo>
                    <a:pt x="634932" y="49566"/>
                    <a:pt x="629313" y="42612"/>
                    <a:pt x="615406" y="38517"/>
                  </a:cubicBezTo>
                  <a:cubicBezTo>
                    <a:pt x="602357" y="34802"/>
                    <a:pt x="586545" y="36707"/>
                    <a:pt x="573782" y="38136"/>
                  </a:cubicBezTo>
                  <a:lnTo>
                    <a:pt x="569305" y="38707"/>
                  </a:lnTo>
                  <a:cubicBezTo>
                    <a:pt x="555970" y="40136"/>
                    <a:pt x="542540" y="42803"/>
                    <a:pt x="529491" y="45279"/>
                  </a:cubicBezTo>
                  <a:cubicBezTo>
                    <a:pt x="500916" y="50804"/>
                    <a:pt x="473960" y="56138"/>
                    <a:pt x="448242" y="50518"/>
                  </a:cubicBezTo>
                  <a:cubicBezTo>
                    <a:pt x="440337" y="48804"/>
                    <a:pt x="432621" y="45470"/>
                    <a:pt x="424239" y="42041"/>
                  </a:cubicBezTo>
                  <a:cubicBezTo>
                    <a:pt x="414524" y="37850"/>
                    <a:pt x="404332" y="33659"/>
                    <a:pt x="393093" y="31563"/>
                  </a:cubicBezTo>
                  <a:cubicBezTo>
                    <a:pt x="364613" y="26039"/>
                    <a:pt x="339657" y="33183"/>
                    <a:pt x="315559" y="39945"/>
                  </a:cubicBezTo>
                  <a:lnTo>
                    <a:pt x="311940" y="41088"/>
                  </a:lnTo>
                  <a:cubicBezTo>
                    <a:pt x="277173" y="50899"/>
                    <a:pt x="257933" y="48137"/>
                    <a:pt x="232882" y="30135"/>
                  </a:cubicBezTo>
                  <a:cubicBezTo>
                    <a:pt x="173351" y="-12728"/>
                    <a:pt x="88959" y="417"/>
                    <a:pt x="55431" y="8037"/>
                  </a:cubicBezTo>
                  <a:cubicBezTo>
                    <a:pt x="48859" y="9465"/>
                    <a:pt x="42382" y="10989"/>
                    <a:pt x="36000" y="12609"/>
                  </a:cubicBezTo>
                  <a:cubicBezTo>
                    <a:pt x="33333" y="13275"/>
                    <a:pt x="30666" y="13942"/>
                    <a:pt x="27999" y="14514"/>
                  </a:cubicBezTo>
                  <a:cubicBezTo>
                    <a:pt x="9140" y="93762"/>
                    <a:pt x="1806" y="174343"/>
                    <a:pt x="282" y="257306"/>
                  </a:cubicBezTo>
                  <a:cubicBezTo>
                    <a:pt x="-2195" y="400848"/>
                    <a:pt x="11235" y="552486"/>
                    <a:pt x="57527" y="690312"/>
                  </a:cubicBezTo>
                  <a:cubicBezTo>
                    <a:pt x="65909" y="688407"/>
                    <a:pt x="74767" y="686407"/>
                    <a:pt x="84673" y="684216"/>
                  </a:cubicBezTo>
                  <a:cubicBezTo>
                    <a:pt x="86388" y="683931"/>
                    <a:pt x="88007" y="683169"/>
                    <a:pt x="89436" y="682311"/>
                  </a:cubicBezTo>
                  <a:cubicBezTo>
                    <a:pt x="104390" y="672786"/>
                    <a:pt x="118677" y="662785"/>
                    <a:pt x="131250" y="653927"/>
                  </a:cubicBezTo>
                  <a:cubicBezTo>
                    <a:pt x="145633" y="643830"/>
                    <a:pt x="159254" y="634305"/>
                    <a:pt x="166112" y="631162"/>
                  </a:cubicBezTo>
                  <a:cubicBezTo>
                    <a:pt x="194401" y="618113"/>
                    <a:pt x="233358" y="616684"/>
                    <a:pt x="260409" y="619542"/>
                  </a:cubicBezTo>
                  <a:cubicBezTo>
                    <a:pt x="268029" y="620399"/>
                    <a:pt x="275649" y="622304"/>
                    <a:pt x="283650" y="624399"/>
                  </a:cubicBezTo>
                  <a:cubicBezTo>
                    <a:pt x="295176" y="627257"/>
                    <a:pt x="306987" y="630210"/>
                    <a:pt x="320417" y="630400"/>
                  </a:cubicBezTo>
                  <a:cubicBezTo>
                    <a:pt x="324894" y="630495"/>
                    <a:pt x="329370" y="630400"/>
                    <a:pt x="333847" y="630400"/>
                  </a:cubicBezTo>
                  <a:cubicBezTo>
                    <a:pt x="346611" y="630210"/>
                    <a:pt x="358612" y="630019"/>
                    <a:pt x="369947" y="632305"/>
                  </a:cubicBezTo>
                  <a:cubicBezTo>
                    <a:pt x="384520" y="635163"/>
                    <a:pt x="397474" y="640973"/>
                    <a:pt x="411285" y="647069"/>
                  </a:cubicBezTo>
                  <a:cubicBezTo>
                    <a:pt x="434907" y="657546"/>
                    <a:pt x="459387" y="668500"/>
                    <a:pt x="491581" y="663928"/>
                  </a:cubicBezTo>
                  <a:lnTo>
                    <a:pt x="501201" y="662499"/>
                  </a:lnTo>
                  <a:cubicBezTo>
                    <a:pt x="533777" y="657832"/>
                    <a:pt x="567305" y="652879"/>
                    <a:pt x="593594" y="668595"/>
                  </a:cubicBezTo>
                  <a:cubicBezTo>
                    <a:pt x="600261" y="672501"/>
                    <a:pt x="605214" y="678216"/>
                    <a:pt x="610929" y="684597"/>
                  </a:cubicBezTo>
                  <a:cubicBezTo>
                    <a:pt x="613311" y="687264"/>
                    <a:pt x="615692" y="689931"/>
                    <a:pt x="618168" y="692598"/>
                  </a:cubicBezTo>
                  <a:cubicBezTo>
                    <a:pt x="638361" y="713458"/>
                    <a:pt x="654840" y="715363"/>
                    <a:pt x="673985" y="717554"/>
                  </a:cubicBezTo>
                  <a:cubicBezTo>
                    <a:pt x="678462" y="718030"/>
                    <a:pt x="683319" y="718697"/>
                    <a:pt x="688749" y="719554"/>
                  </a:cubicBezTo>
                  <a:cubicBezTo>
                    <a:pt x="711609" y="723174"/>
                    <a:pt x="716562" y="734699"/>
                    <a:pt x="724753" y="753654"/>
                  </a:cubicBezTo>
                  <a:cubicBezTo>
                    <a:pt x="730659" y="767274"/>
                    <a:pt x="737326" y="782895"/>
                    <a:pt x="752185" y="796326"/>
                  </a:cubicBezTo>
                  <a:cubicBezTo>
                    <a:pt x="762663" y="805851"/>
                    <a:pt x="773140" y="813090"/>
                    <a:pt x="782475" y="819376"/>
                  </a:cubicBezTo>
                  <a:cubicBezTo>
                    <a:pt x="801239" y="832235"/>
                    <a:pt x="815907" y="842331"/>
                    <a:pt x="825909" y="866334"/>
                  </a:cubicBezTo>
                  <a:cubicBezTo>
                    <a:pt x="828099" y="871764"/>
                    <a:pt x="829909" y="877764"/>
                    <a:pt x="831814" y="884337"/>
                  </a:cubicBezTo>
                  <a:cubicBezTo>
                    <a:pt x="833148" y="888909"/>
                    <a:pt x="834481" y="893385"/>
                    <a:pt x="836005" y="897958"/>
                  </a:cubicBezTo>
                  <a:cubicBezTo>
                    <a:pt x="836862" y="900529"/>
                    <a:pt x="838482" y="902815"/>
                    <a:pt x="840577" y="904625"/>
                  </a:cubicBezTo>
                  <a:cubicBezTo>
                    <a:pt x="858103" y="918722"/>
                    <a:pt x="874867" y="932724"/>
                    <a:pt x="890679" y="946154"/>
                  </a:cubicBezTo>
                  <a:cubicBezTo>
                    <a:pt x="892679" y="947868"/>
                    <a:pt x="895060" y="948916"/>
                    <a:pt x="897632" y="949393"/>
                  </a:cubicBezTo>
                  <a:lnTo>
                    <a:pt x="902299" y="950154"/>
                  </a:lnTo>
                  <a:cubicBezTo>
                    <a:pt x="908967" y="951297"/>
                    <a:pt x="915158" y="952250"/>
                    <a:pt x="920778" y="954060"/>
                  </a:cubicBezTo>
                  <a:cubicBezTo>
                    <a:pt x="940113" y="960156"/>
                    <a:pt x="955639" y="973014"/>
                    <a:pt x="972022" y="986635"/>
                  </a:cubicBezTo>
                  <a:cubicBezTo>
                    <a:pt x="989167" y="1000923"/>
                    <a:pt x="1006884" y="1015686"/>
                    <a:pt x="1030506" y="1023878"/>
                  </a:cubicBezTo>
                  <a:cubicBezTo>
                    <a:pt x="1035173" y="1025497"/>
                    <a:pt x="1039745" y="1027021"/>
                    <a:pt x="1044317" y="1028545"/>
                  </a:cubicBezTo>
                  <a:cubicBezTo>
                    <a:pt x="1071654" y="1037784"/>
                    <a:pt x="1087941" y="1074932"/>
                    <a:pt x="1105944" y="1095887"/>
                  </a:cubicBezTo>
                  <a:cubicBezTo>
                    <a:pt x="1116897" y="1108555"/>
                    <a:pt x="1124041" y="1123986"/>
                    <a:pt x="1131566" y="1140464"/>
                  </a:cubicBezTo>
                  <a:lnTo>
                    <a:pt x="1133852" y="1145608"/>
                  </a:lnTo>
                  <a:cubicBezTo>
                    <a:pt x="1146806" y="1173611"/>
                    <a:pt x="1154426" y="1185517"/>
                    <a:pt x="1183572" y="1200186"/>
                  </a:cubicBezTo>
                  <a:cubicBezTo>
                    <a:pt x="1215386" y="1216093"/>
                    <a:pt x="1234722" y="1236952"/>
                    <a:pt x="1259296" y="1263336"/>
                  </a:cubicBezTo>
                  <a:cubicBezTo>
                    <a:pt x="1262630" y="1266956"/>
                    <a:pt x="1266059" y="1270671"/>
                    <a:pt x="1269583" y="1274481"/>
                  </a:cubicBezTo>
                  <a:cubicBezTo>
                    <a:pt x="1286061" y="1291911"/>
                    <a:pt x="1312922" y="1272957"/>
                    <a:pt x="1331972" y="1282768"/>
                  </a:cubicBezTo>
                  <a:cubicBezTo>
                    <a:pt x="1348260" y="1291245"/>
                    <a:pt x="1363690" y="1299246"/>
                    <a:pt x="1376073" y="1311438"/>
                  </a:cubicBezTo>
                  <a:cubicBezTo>
                    <a:pt x="1379311" y="1314676"/>
                    <a:pt x="1382550" y="1319439"/>
                    <a:pt x="1385979" y="1324487"/>
                  </a:cubicBezTo>
                  <a:cubicBezTo>
                    <a:pt x="1391598" y="1332869"/>
                    <a:pt x="1397980" y="1342489"/>
                    <a:pt x="1407600" y="1348680"/>
                  </a:cubicBezTo>
                  <a:cubicBezTo>
                    <a:pt x="1425507" y="1360206"/>
                    <a:pt x="1441700" y="1352967"/>
                    <a:pt x="1452368" y="1348204"/>
                  </a:cubicBezTo>
                  <a:cubicBezTo>
                    <a:pt x="1457702" y="1345823"/>
                    <a:pt x="1462750" y="1343537"/>
                    <a:pt x="1467036" y="1343442"/>
                  </a:cubicBezTo>
                  <a:cubicBezTo>
                    <a:pt x="1479895" y="1343156"/>
                    <a:pt x="1481133" y="1346299"/>
                    <a:pt x="1485134" y="1362396"/>
                  </a:cubicBezTo>
                  <a:cubicBezTo>
                    <a:pt x="1487229" y="1370588"/>
                    <a:pt x="1489611" y="1379922"/>
                    <a:pt x="1495230" y="1388685"/>
                  </a:cubicBezTo>
                  <a:cubicBezTo>
                    <a:pt x="1507232" y="1407640"/>
                    <a:pt x="1525901" y="1409926"/>
                    <a:pt x="1539522" y="1411641"/>
                  </a:cubicBezTo>
                  <a:cubicBezTo>
                    <a:pt x="1550761" y="1413069"/>
                    <a:pt x="1557238" y="1414117"/>
                    <a:pt x="1561810" y="1419356"/>
                  </a:cubicBezTo>
                  <a:cubicBezTo>
                    <a:pt x="1564668" y="1422690"/>
                    <a:pt x="1566382" y="1426690"/>
                    <a:pt x="1568478" y="1431453"/>
                  </a:cubicBezTo>
                  <a:cubicBezTo>
                    <a:pt x="1570478" y="1436120"/>
                    <a:pt x="1572764" y="1441359"/>
                    <a:pt x="1576383" y="1446693"/>
                  </a:cubicBezTo>
                  <a:cubicBezTo>
                    <a:pt x="1584956" y="1459266"/>
                    <a:pt x="1597719" y="1468410"/>
                    <a:pt x="1609054" y="1476411"/>
                  </a:cubicBezTo>
                  <a:lnTo>
                    <a:pt x="1610388" y="1477363"/>
                  </a:lnTo>
                  <a:cubicBezTo>
                    <a:pt x="1615531" y="1480983"/>
                    <a:pt x="1621151" y="1484507"/>
                    <a:pt x="1626580" y="1487841"/>
                  </a:cubicBezTo>
                  <a:cubicBezTo>
                    <a:pt x="1635819" y="1493556"/>
                    <a:pt x="1645440" y="1499461"/>
                    <a:pt x="1652012" y="1506224"/>
                  </a:cubicBezTo>
                  <a:cubicBezTo>
                    <a:pt x="1658965" y="1513272"/>
                    <a:pt x="1662680" y="1522417"/>
                    <a:pt x="1666871" y="1532989"/>
                  </a:cubicBezTo>
                  <a:lnTo>
                    <a:pt x="1668395" y="1536704"/>
                  </a:lnTo>
                  <a:cubicBezTo>
                    <a:pt x="1672110" y="1545848"/>
                    <a:pt x="1676396" y="1553277"/>
                    <a:pt x="1681444" y="1559373"/>
                  </a:cubicBezTo>
                  <a:cubicBezTo>
                    <a:pt x="1682682" y="1560897"/>
                    <a:pt x="1684302" y="1562136"/>
                    <a:pt x="1686016" y="1563088"/>
                  </a:cubicBezTo>
                  <a:lnTo>
                    <a:pt x="1691636" y="1565851"/>
                  </a:lnTo>
                  <a:cubicBezTo>
                    <a:pt x="1698875" y="1569565"/>
                    <a:pt x="1706114" y="1573185"/>
                    <a:pt x="1713448" y="1576804"/>
                  </a:cubicBezTo>
                  <a:cubicBezTo>
                    <a:pt x="1715163" y="1577566"/>
                    <a:pt x="1716972" y="1578043"/>
                    <a:pt x="1718877" y="1578233"/>
                  </a:cubicBezTo>
                  <a:cubicBezTo>
                    <a:pt x="1728212" y="1578900"/>
                    <a:pt x="1738880" y="1577566"/>
                    <a:pt x="1752501" y="1574328"/>
                  </a:cubicBezTo>
                  <a:cubicBezTo>
                    <a:pt x="1782219" y="1567279"/>
                    <a:pt x="1805174" y="1568803"/>
                    <a:pt x="1815461" y="1578804"/>
                  </a:cubicBezTo>
                  <a:cubicBezTo>
                    <a:pt x="1816509" y="1579852"/>
                    <a:pt x="1817747" y="1581948"/>
                    <a:pt x="1818985" y="1584138"/>
                  </a:cubicBezTo>
                  <a:cubicBezTo>
                    <a:pt x="1820890" y="1587663"/>
                    <a:pt x="1823271" y="1591949"/>
                    <a:pt x="1827177" y="1595854"/>
                  </a:cubicBezTo>
                  <a:cubicBezTo>
                    <a:pt x="1844798" y="1613476"/>
                    <a:pt x="1862229" y="1610999"/>
                    <a:pt x="1874897" y="1609189"/>
                  </a:cubicBezTo>
                  <a:cubicBezTo>
                    <a:pt x="1880898" y="1608332"/>
                    <a:pt x="1885946" y="1607570"/>
                    <a:pt x="1891280" y="1608427"/>
                  </a:cubicBezTo>
                  <a:cubicBezTo>
                    <a:pt x="1901662" y="1610142"/>
                    <a:pt x="1909663" y="1617285"/>
                    <a:pt x="1920045" y="1629001"/>
                  </a:cubicBezTo>
                  <a:cubicBezTo>
                    <a:pt x="1943668" y="1655671"/>
                    <a:pt x="1964146" y="1663386"/>
                    <a:pt x="2001675" y="1660148"/>
                  </a:cubicBezTo>
                  <a:cubicBezTo>
                    <a:pt x="2008628" y="1659481"/>
                    <a:pt x="2015867" y="1657862"/>
                    <a:pt x="2022915" y="1656338"/>
                  </a:cubicBezTo>
                  <a:cubicBezTo>
                    <a:pt x="2034726" y="1653861"/>
                    <a:pt x="2046918" y="1651194"/>
                    <a:pt x="2055301" y="1653385"/>
                  </a:cubicBezTo>
                  <a:cubicBezTo>
                    <a:pt x="2058539" y="1654147"/>
                    <a:pt x="2061968" y="1656719"/>
                    <a:pt x="2065968" y="1659481"/>
                  </a:cubicBezTo>
                  <a:cubicBezTo>
                    <a:pt x="2070826" y="1662910"/>
                    <a:pt x="2076446" y="1666911"/>
                    <a:pt x="2083494" y="1669197"/>
                  </a:cubicBezTo>
                  <a:cubicBezTo>
                    <a:pt x="2100259" y="1674721"/>
                    <a:pt x="2117022" y="1671673"/>
                    <a:pt x="2131786" y="1669102"/>
                  </a:cubicBezTo>
                  <a:cubicBezTo>
                    <a:pt x="2151217" y="1665768"/>
                    <a:pt x="2163790" y="1664148"/>
                    <a:pt x="2174935" y="1673388"/>
                  </a:cubicBezTo>
                  <a:cubicBezTo>
                    <a:pt x="2179602" y="1677293"/>
                    <a:pt x="2183031" y="1681103"/>
                    <a:pt x="2186364" y="1684818"/>
                  </a:cubicBezTo>
                  <a:cubicBezTo>
                    <a:pt x="2198556" y="1698438"/>
                    <a:pt x="2209510" y="1707868"/>
                    <a:pt x="2237990" y="1703392"/>
                  </a:cubicBezTo>
                  <a:cubicBezTo>
                    <a:pt x="2243324" y="1702629"/>
                    <a:pt x="2248468" y="1701486"/>
                    <a:pt x="2253611" y="1700439"/>
                  </a:cubicBezTo>
                  <a:cubicBezTo>
                    <a:pt x="2263327" y="1698438"/>
                    <a:pt x="2272470" y="1696534"/>
                    <a:pt x="2282091" y="1696819"/>
                  </a:cubicBezTo>
                  <a:cubicBezTo>
                    <a:pt x="2301427" y="1697295"/>
                    <a:pt x="2314857" y="1704630"/>
                    <a:pt x="2330478" y="1713297"/>
                  </a:cubicBezTo>
                  <a:cubicBezTo>
                    <a:pt x="2341241" y="1719203"/>
                    <a:pt x="2352385" y="1725394"/>
                    <a:pt x="2366292" y="1729871"/>
                  </a:cubicBezTo>
                  <a:cubicBezTo>
                    <a:pt x="2385532" y="1735967"/>
                    <a:pt x="2402677" y="1732824"/>
                    <a:pt x="2417822" y="1730061"/>
                  </a:cubicBezTo>
                  <a:cubicBezTo>
                    <a:pt x="2426680" y="1728442"/>
                    <a:pt x="2435157" y="1726823"/>
                    <a:pt x="2443730" y="1727204"/>
                  </a:cubicBezTo>
                  <a:cubicBezTo>
                    <a:pt x="2455160" y="1727585"/>
                    <a:pt x="2463352" y="1731204"/>
                    <a:pt x="2476305" y="1738634"/>
                  </a:cubicBezTo>
                  <a:lnTo>
                    <a:pt x="2477353" y="1739205"/>
                  </a:lnTo>
                  <a:cubicBezTo>
                    <a:pt x="2495736" y="1749778"/>
                    <a:pt x="2507833" y="1756731"/>
                    <a:pt x="2534218" y="1753302"/>
                  </a:cubicBezTo>
                  <a:cubicBezTo>
                    <a:pt x="2542409" y="1752160"/>
                    <a:pt x="2550029" y="1750350"/>
                    <a:pt x="2557459" y="1748540"/>
                  </a:cubicBezTo>
                  <a:cubicBezTo>
                    <a:pt x="2560411" y="1747778"/>
                    <a:pt x="2563459" y="1747016"/>
                    <a:pt x="2566412" y="1746349"/>
                  </a:cubicBezTo>
                  <a:lnTo>
                    <a:pt x="2568698" y="1745873"/>
                  </a:lnTo>
                  <a:cubicBezTo>
                    <a:pt x="2583367" y="1742539"/>
                    <a:pt x="2598416" y="1739205"/>
                    <a:pt x="2611846" y="1741396"/>
                  </a:cubicBezTo>
                  <a:cubicBezTo>
                    <a:pt x="2621562" y="1742920"/>
                    <a:pt x="2627181" y="1745968"/>
                    <a:pt x="2634135" y="1753493"/>
                  </a:cubicBezTo>
                  <a:cubicBezTo>
                    <a:pt x="2636897" y="1756446"/>
                    <a:pt x="2639183" y="1759303"/>
                    <a:pt x="2641374" y="1762161"/>
                  </a:cubicBezTo>
                  <a:cubicBezTo>
                    <a:pt x="2648041" y="1770733"/>
                    <a:pt x="2655756" y="1780830"/>
                    <a:pt x="2672330" y="1780830"/>
                  </a:cubicBezTo>
                  <a:cubicBezTo>
                    <a:pt x="2677283" y="1780830"/>
                    <a:pt x="2682998" y="1779877"/>
                    <a:pt x="2689856" y="1777782"/>
                  </a:cubicBezTo>
                  <a:cubicBezTo>
                    <a:pt x="2700810" y="1774162"/>
                    <a:pt x="2710525" y="1770067"/>
                    <a:pt x="2719955" y="1765971"/>
                  </a:cubicBezTo>
                  <a:cubicBezTo>
                    <a:pt x="2743196" y="1756065"/>
                    <a:pt x="2761484" y="1748159"/>
                    <a:pt x="2786916" y="1753969"/>
                  </a:cubicBezTo>
                  <a:cubicBezTo>
                    <a:pt x="2794155" y="1755684"/>
                    <a:pt x="2801489" y="1758827"/>
                    <a:pt x="2809109" y="1762161"/>
                  </a:cubicBezTo>
                  <a:cubicBezTo>
                    <a:pt x="2817586" y="1765780"/>
                    <a:pt x="2826349" y="1769685"/>
                    <a:pt x="2836160" y="1771971"/>
                  </a:cubicBezTo>
                  <a:cubicBezTo>
                    <a:pt x="2861973" y="1777877"/>
                    <a:pt x="2882166" y="1771019"/>
                    <a:pt x="2901597" y="1764352"/>
                  </a:cubicBezTo>
                  <a:cubicBezTo>
                    <a:pt x="2905311" y="1763113"/>
                    <a:pt x="2909121" y="1761685"/>
                    <a:pt x="2912931" y="1760256"/>
                  </a:cubicBezTo>
                  <a:cubicBezTo>
                    <a:pt x="2926457" y="1755112"/>
                    <a:pt x="2940649" y="1750064"/>
                    <a:pt x="2952460" y="1750731"/>
                  </a:cubicBezTo>
                  <a:cubicBezTo>
                    <a:pt x="2958842" y="1751112"/>
                    <a:pt x="2964652" y="1752255"/>
                    <a:pt x="2970939" y="1753398"/>
                  </a:cubicBezTo>
                  <a:cubicBezTo>
                    <a:pt x="2985607" y="1756255"/>
                    <a:pt x="3002181" y="1759398"/>
                    <a:pt x="3022945" y="1751207"/>
                  </a:cubicBezTo>
                  <a:lnTo>
                    <a:pt x="3026184" y="1749873"/>
                  </a:lnTo>
                  <a:cubicBezTo>
                    <a:pt x="3038757" y="1744920"/>
                    <a:pt x="3045710" y="1742444"/>
                    <a:pt x="3054568" y="1744539"/>
                  </a:cubicBezTo>
                  <a:cubicBezTo>
                    <a:pt x="3059712" y="1745873"/>
                    <a:pt x="3063617" y="1747302"/>
                    <a:pt x="3067427" y="1748730"/>
                  </a:cubicBezTo>
                  <a:cubicBezTo>
                    <a:pt x="3078190" y="1752921"/>
                    <a:pt x="3089430" y="1757208"/>
                    <a:pt x="3110861" y="1748730"/>
                  </a:cubicBezTo>
                  <a:cubicBezTo>
                    <a:pt x="3129435" y="1741396"/>
                    <a:pt x="3146961" y="1732252"/>
                    <a:pt x="3163915" y="1723394"/>
                  </a:cubicBezTo>
                  <a:cubicBezTo>
                    <a:pt x="3186394" y="1711583"/>
                    <a:pt x="3207635" y="1700629"/>
                    <a:pt x="3230971" y="1693390"/>
                  </a:cubicBezTo>
                  <a:cubicBezTo>
                    <a:pt x="3268119" y="1681960"/>
                    <a:pt x="3306886" y="1674054"/>
                    <a:pt x="3346605" y="1666435"/>
                  </a:cubicBezTo>
                  <a:cubicBezTo>
                    <a:pt x="3350796" y="1665768"/>
                    <a:pt x="3355463" y="1665292"/>
                    <a:pt x="3360321" y="1664720"/>
                  </a:cubicBezTo>
                  <a:close/>
                </a:path>
              </a:pathLst>
            </a:custGeom>
            <a:solidFill>
              <a:srgbClr val="690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1041;p48">
              <a:extLst>
                <a:ext uri="{FF2B5EF4-FFF2-40B4-BE49-F238E27FC236}">
                  <a16:creationId xmlns:a16="http://schemas.microsoft.com/office/drawing/2014/main" id="{4958EE5A-26CD-42AE-9E1E-DF8CD9D2DFB5}"/>
                </a:ext>
              </a:extLst>
            </p:cNvPr>
            <p:cNvSpPr/>
            <p:nvPr/>
          </p:nvSpPr>
          <p:spPr>
            <a:xfrm>
              <a:off x="4219118" y="1887828"/>
              <a:ext cx="4334625" cy="1927257"/>
            </a:xfrm>
            <a:custGeom>
              <a:avLst/>
              <a:gdLst/>
              <a:ahLst/>
              <a:cxnLst/>
              <a:rect l="l" t="t" r="r" b="b"/>
              <a:pathLst>
                <a:path w="3488632" h="1551112" extrusionOk="0">
                  <a:moveTo>
                    <a:pt x="3436049" y="1473363"/>
                  </a:moveTo>
                  <a:cubicBezTo>
                    <a:pt x="3456528" y="1473077"/>
                    <a:pt x="3473672" y="1463838"/>
                    <a:pt x="3488341" y="1449931"/>
                  </a:cubicBezTo>
                  <a:cubicBezTo>
                    <a:pt x="3492151" y="1269242"/>
                    <a:pt x="3458718" y="1088838"/>
                    <a:pt x="3383471" y="928152"/>
                  </a:cubicBezTo>
                  <a:cubicBezTo>
                    <a:pt x="3352038" y="945678"/>
                    <a:pt x="3324035" y="966347"/>
                    <a:pt x="3295745" y="999494"/>
                  </a:cubicBezTo>
                  <a:cubicBezTo>
                    <a:pt x="3271838" y="1027402"/>
                    <a:pt x="3239357" y="1044547"/>
                    <a:pt x="3193447" y="1053310"/>
                  </a:cubicBezTo>
                  <a:cubicBezTo>
                    <a:pt x="3184112" y="1055025"/>
                    <a:pt x="3174778" y="1056263"/>
                    <a:pt x="3164967" y="1057501"/>
                  </a:cubicBezTo>
                  <a:cubicBezTo>
                    <a:pt x="3148108" y="1059597"/>
                    <a:pt x="3130772" y="1061788"/>
                    <a:pt x="3113437" y="1067217"/>
                  </a:cubicBezTo>
                  <a:cubicBezTo>
                    <a:pt x="3106388" y="1069407"/>
                    <a:pt x="3099530" y="1071979"/>
                    <a:pt x="3092863" y="1074456"/>
                  </a:cubicBezTo>
                  <a:cubicBezTo>
                    <a:pt x="3081338" y="1078742"/>
                    <a:pt x="3070479" y="1082838"/>
                    <a:pt x="3059430" y="1084743"/>
                  </a:cubicBezTo>
                  <a:cubicBezTo>
                    <a:pt x="3046286" y="1087029"/>
                    <a:pt x="3036570" y="1084743"/>
                    <a:pt x="3021806" y="1081314"/>
                  </a:cubicBezTo>
                  <a:lnTo>
                    <a:pt x="3018568" y="1080552"/>
                  </a:lnTo>
                  <a:cubicBezTo>
                    <a:pt x="3005519" y="1077599"/>
                    <a:pt x="2994851" y="1076551"/>
                    <a:pt x="2985230" y="1077313"/>
                  </a:cubicBezTo>
                  <a:cubicBezTo>
                    <a:pt x="2984849" y="1077313"/>
                    <a:pt x="2983992" y="1077504"/>
                    <a:pt x="2983611" y="1077504"/>
                  </a:cubicBezTo>
                  <a:lnTo>
                    <a:pt x="2975801" y="1078742"/>
                  </a:lnTo>
                  <a:cubicBezTo>
                    <a:pt x="2975420" y="1078837"/>
                    <a:pt x="2975039" y="1078932"/>
                    <a:pt x="2974658" y="1078932"/>
                  </a:cubicBezTo>
                  <a:cubicBezTo>
                    <a:pt x="2961513" y="1082076"/>
                    <a:pt x="2950083" y="1088838"/>
                    <a:pt x="2936939" y="1097887"/>
                  </a:cubicBezTo>
                  <a:cubicBezTo>
                    <a:pt x="2911697" y="1115413"/>
                    <a:pt x="2887504" y="1110555"/>
                    <a:pt x="2853976" y="1103697"/>
                  </a:cubicBezTo>
                  <a:cubicBezTo>
                    <a:pt x="2838069" y="1100364"/>
                    <a:pt x="2820067" y="1097792"/>
                    <a:pt x="2802255" y="1095982"/>
                  </a:cubicBezTo>
                  <a:cubicBezTo>
                    <a:pt x="2801493" y="1095887"/>
                    <a:pt x="2800826" y="1095887"/>
                    <a:pt x="2800160" y="1095887"/>
                  </a:cubicBezTo>
                  <a:cubicBezTo>
                    <a:pt x="2783586" y="1096649"/>
                    <a:pt x="2768537" y="1097221"/>
                    <a:pt x="2754916" y="1097506"/>
                  </a:cubicBezTo>
                  <a:cubicBezTo>
                    <a:pt x="2742533" y="1097221"/>
                    <a:pt x="2730151" y="1096839"/>
                    <a:pt x="2717769" y="1096363"/>
                  </a:cubicBezTo>
                  <a:cubicBezTo>
                    <a:pt x="2716911" y="1096363"/>
                    <a:pt x="2716054" y="1096363"/>
                    <a:pt x="2715292" y="1096554"/>
                  </a:cubicBezTo>
                  <a:cubicBezTo>
                    <a:pt x="2706815" y="1097697"/>
                    <a:pt x="2699385" y="1098935"/>
                    <a:pt x="2692908" y="1100459"/>
                  </a:cubicBezTo>
                  <a:cubicBezTo>
                    <a:pt x="2686812" y="1101888"/>
                    <a:pt x="2681002" y="1103793"/>
                    <a:pt x="2675382" y="1105507"/>
                  </a:cubicBezTo>
                  <a:cubicBezTo>
                    <a:pt x="2661952" y="1109794"/>
                    <a:pt x="2650236" y="1113508"/>
                    <a:pt x="2638330" y="1110651"/>
                  </a:cubicBezTo>
                  <a:cubicBezTo>
                    <a:pt x="2633567" y="1109508"/>
                    <a:pt x="2630138" y="1107031"/>
                    <a:pt x="2625471" y="1103602"/>
                  </a:cubicBezTo>
                  <a:cubicBezTo>
                    <a:pt x="2621280" y="1100554"/>
                    <a:pt x="2616422" y="1097125"/>
                    <a:pt x="2610136" y="1094363"/>
                  </a:cubicBezTo>
                  <a:cubicBezTo>
                    <a:pt x="2582704" y="1082457"/>
                    <a:pt x="2552129" y="1092363"/>
                    <a:pt x="2525078" y="1101126"/>
                  </a:cubicBezTo>
                  <a:cubicBezTo>
                    <a:pt x="2510600" y="1105793"/>
                    <a:pt x="2496884" y="1110270"/>
                    <a:pt x="2485263" y="1111032"/>
                  </a:cubicBezTo>
                  <a:cubicBezTo>
                    <a:pt x="2467070" y="1112270"/>
                    <a:pt x="2449925" y="1106269"/>
                    <a:pt x="2431828" y="1099888"/>
                  </a:cubicBezTo>
                  <a:cubicBezTo>
                    <a:pt x="2412397" y="1093029"/>
                    <a:pt x="2392204" y="1085886"/>
                    <a:pt x="2368963" y="1086933"/>
                  </a:cubicBezTo>
                  <a:cubicBezTo>
                    <a:pt x="2362581" y="1087219"/>
                    <a:pt x="2356295" y="1087791"/>
                    <a:pt x="2350199" y="1088362"/>
                  </a:cubicBezTo>
                  <a:cubicBezTo>
                    <a:pt x="2331149" y="1090077"/>
                    <a:pt x="2316195" y="1091505"/>
                    <a:pt x="2300288" y="1083028"/>
                  </a:cubicBezTo>
                  <a:cubicBezTo>
                    <a:pt x="2288667" y="1076837"/>
                    <a:pt x="2278761" y="1064454"/>
                    <a:pt x="2268284" y="1051310"/>
                  </a:cubicBezTo>
                  <a:cubicBezTo>
                    <a:pt x="2263426" y="1045214"/>
                    <a:pt x="2258378" y="1038928"/>
                    <a:pt x="2253044" y="1033117"/>
                  </a:cubicBezTo>
                  <a:cubicBezTo>
                    <a:pt x="2251139" y="1031117"/>
                    <a:pt x="2248567" y="1029498"/>
                    <a:pt x="2245805" y="1028926"/>
                  </a:cubicBezTo>
                  <a:cubicBezTo>
                    <a:pt x="2237613" y="1026926"/>
                    <a:pt x="2229517" y="1024926"/>
                    <a:pt x="2221992" y="1022925"/>
                  </a:cubicBezTo>
                  <a:cubicBezTo>
                    <a:pt x="2211134" y="1019592"/>
                    <a:pt x="2200370" y="1016067"/>
                    <a:pt x="2189512" y="1012543"/>
                  </a:cubicBezTo>
                  <a:cubicBezTo>
                    <a:pt x="2189036" y="1012353"/>
                    <a:pt x="2188655" y="1012257"/>
                    <a:pt x="2188083" y="1012162"/>
                  </a:cubicBezTo>
                  <a:lnTo>
                    <a:pt x="2183702" y="1011210"/>
                  </a:lnTo>
                  <a:cubicBezTo>
                    <a:pt x="2181130" y="1010638"/>
                    <a:pt x="2178558" y="1010067"/>
                    <a:pt x="2176082" y="1009495"/>
                  </a:cubicBezTo>
                  <a:cubicBezTo>
                    <a:pt x="2174653" y="1009209"/>
                    <a:pt x="2173129" y="1009019"/>
                    <a:pt x="2171605" y="1009209"/>
                  </a:cubicBezTo>
                  <a:cubicBezTo>
                    <a:pt x="2149031" y="1011019"/>
                    <a:pt x="2132553" y="1011591"/>
                    <a:pt x="2111216" y="1003209"/>
                  </a:cubicBezTo>
                  <a:cubicBezTo>
                    <a:pt x="2079022" y="990445"/>
                    <a:pt x="2048161" y="987588"/>
                    <a:pt x="2019395" y="985778"/>
                  </a:cubicBezTo>
                  <a:lnTo>
                    <a:pt x="2014061" y="985492"/>
                  </a:lnTo>
                  <a:cubicBezTo>
                    <a:pt x="1997583" y="984540"/>
                    <a:pt x="1978914" y="983492"/>
                    <a:pt x="1968246" y="975015"/>
                  </a:cubicBezTo>
                  <a:cubicBezTo>
                    <a:pt x="1964722" y="972348"/>
                    <a:pt x="1962722" y="968919"/>
                    <a:pt x="1962340" y="965109"/>
                  </a:cubicBezTo>
                  <a:cubicBezTo>
                    <a:pt x="1961864" y="961203"/>
                    <a:pt x="1963293" y="956822"/>
                    <a:pt x="1966246" y="953012"/>
                  </a:cubicBezTo>
                  <a:lnTo>
                    <a:pt x="1966627" y="952631"/>
                  </a:lnTo>
                  <a:cubicBezTo>
                    <a:pt x="1970246" y="948440"/>
                    <a:pt x="1971199" y="942439"/>
                    <a:pt x="1969103" y="937391"/>
                  </a:cubicBezTo>
                  <a:cubicBezTo>
                    <a:pt x="1966913" y="932247"/>
                    <a:pt x="1961960" y="928723"/>
                    <a:pt x="1956435" y="928437"/>
                  </a:cubicBezTo>
                  <a:cubicBezTo>
                    <a:pt x="1954435" y="928247"/>
                    <a:pt x="1952435" y="928247"/>
                    <a:pt x="1950434" y="928247"/>
                  </a:cubicBezTo>
                  <a:cubicBezTo>
                    <a:pt x="1941671" y="928437"/>
                    <a:pt x="1933194" y="929580"/>
                    <a:pt x="1924907" y="930628"/>
                  </a:cubicBezTo>
                  <a:cubicBezTo>
                    <a:pt x="1908620" y="932628"/>
                    <a:pt x="1893284" y="934629"/>
                    <a:pt x="1879473" y="929295"/>
                  </a:cubicBezTo>
                  <a:cubicBezTo>
                    <a:pt x="1863566" y="923103"/>
                    <a:pt x="1851851" y="911197"/>
                    <a:pt x="1839468" y="898720"/>
                  </a:cubicBezTo>
                  <a:cubicBezTo>
                    <a:pt x="1820799" y="879860"/>
                    <a:pt x="1799749" y="858524"/>
                    <a:pt x="1763173" y="858048"/>
                  </a:cubicBezTo>
                  <a:cubicBezTo>
                    <a:pt x="1767364" y="824520"/>
                    <a:pt x="1746790" y="813947"/>
                    <a:pt x="1731740" y="806137"/>
                  </a:cubicBezTo>
                  <a:cubicBezTo>
                    <a:pt x="1727835" y="804136"/>
                    <a:pt x="1723835" y="801945"/>
                    <a:pt x="1719929" y="799564"/>
                  </a:cubicBezTo>
                  <a:cubicBezTo>
                    <a:pt x="1710309" y="793373"/>
                    <a:pt x="1705356" y="787467"/>
                    <a:pt x="1698974" y="774323"/>
                  </a:cubicBezTo>
                  <a:cubicBezTo>
                    <a:pt x="1697260" y="770989"/>
                    <a:pt x="1695736" y="767179"/>
                    <a:pt x="1694212" y="763179"/>
                  </a:cubicBezTo>
                  <a:cubicBezTo>
                    <a:pt x="1688211" y="748129"/>
                    <a:pt x="1680782" y="729365"/>
                    <a:pt x="1660303" y="720697"/>
                  </a:cubicBezTo>
                  <a:cubicBezTo>
                    <a:pt x="1654207" y="718125"/>
                    <a:pt x="1647920" y="717649"/>
                    <a:pt x="1642491" y="717173"/>
                  </a:cubicBezTo>
                  <a:cubicBezTo>
                    <a:pt x="1639253" y="716982"/>
                    <a:pt x="1636300" y="716697"/>
                    <a:pt x="1634395" y="716125"/>
                  </a:cubicBezTo>
                  <a:cubicBezTo>
                    <a:pt x="1624203" y="713077"/>
                    <a:pt x="1618107" y="708315"/>
                    <a:pt x="1614107" y="700314"/>
                  </a:cubicBezTo>
                  <a:cubicBezTo>
                    <a:pt x="1610868" y="693837"/>
                    <a:pt x="1609630" y="686026"/>
                    <a:pt x="1608392" y="677930"/>
                  </a:cubicBezTo>
                  <a:cubicBezTo>
                    <a:pt x="1607153" y="669738"/>
                    <a:pt x="1605820" y="661356"/>
                    <a:pt x="1602391" y="652974"/>
                  </a:cubicBezTo>
                  <a:cubicBezTo>
                    <a:pt x="1601534" y="650879"/>
                    <a:pt x="1600295" y="649069"/>
                    <a:pt x="1598581" y="647545"/>
                  </a:cubicBezTo>
                  <a:cubicBezTo>
                    <a:pt x="1589437" y="639544"/>
                    <a:pt x="1580483" y="631353"/>
                    <a:pt x="1571530" y="623256"/>
                  </a:cubicBezTo>
                  <a:cubicBezTo>
                    <a:pt x="1570196" y="622113"/>
                    <a:pt x="1568768" y="621256"/>
                    <a:pt x="1567244" y="620589"/>
                  </a:cubicBezTo>
                  <a:cubicBezTo>
                    <a:pt x="1558671" y="617160"/>
                    <a:pt x="1549908" y="614874"/>
                    <a:pt x="1541431" y="612779"/>
                  </a:cubicBezTo>
                  <a:cubicBezTo>
                    <a:pt x="1535716" y="611350"/>
                    <a:pt x="1530382" y="609921"/>
                    <a:pt x="1525429" y="608302"/>
                  </a:cubicBezTo>
                  <a:cubicBezTo>
                    <a:pt x="1496187" y="598682"/>
                    <a:pt x="1476947" y="579632"/>
                    <a:pt x="1464564" y="548485"/>
                  </a:cubicBezTo>
                  <a:cubicBezTo>
                    <a:pt x="1463612" y="546104"/>
                    <a:pt x="1462850" y="541722"/>
                    <a:pt x="1461992" y="537627"/>
                  </a:cubicBezTo>
                  <a:cubicBezTo>
                    <a:pt x="1461230" y="533245"/>
                    <a:pt x="1460373" y="528673"/>
                    <a:pt x="1459040" y="524196"/>
                  </a:cubicBezTo>
                  <a:cubicBezTo>
                    <a:pt x="1458278" y="521625"/>
                    <a:pt x="1456754" y="519339"/>
                    <a:pt x="1454849" y="517529"/>
                  </a:cubicBezTo>
                  <a:lnTo>
                    <a:pt x="1433608" y="498288"/>
                  </a:lnTo>
                  <a:cubicBezTo>
                    <a:pt x="1432179" y="496955"/>
                    <a:pt x="1430560" y="496002"/>
                    <a:pt x="1428750" y="495336"/>
                  </a:cubicBezTo>
                  <a:cubicBezTo>
                    <a:pt x="1419606" y="492097"/>
                    <a:pt x="1409986" y="490287"/>
                    <a:pt x="1402271" y="488859"/>
                  </a:cubicBezTo>
                  <a:lnTo>
                    <a:pt x="1397127" y="487906"/>
                  </a:lnTo>
                  <a:cubicBezTo>
                    <a:pt x="1394174" y="487335"/>
                    <a:pt x="1391031" y="486763"/>
                    <a:pt x="1387793" y="486192"/>
                  </a:cubicBezTo>
                  <a:cubicBezTo>
                    <a:pt x="1364837" y="481905"/>
                    <a:pt x="1341215" y="477524"/>
                    <a:pt x="1331309" y="459712"/>
                  </a:cubicBezTo>
                  <a:cubicBezTo>
                    <a:pt x="1330738" y="458664"/>
                    <a:pt x="1330452" y="456378"/>
                    <a:pt x="1330166" y="454092"/>
                  </a:cubicBezTo>
                  <a:cubicBezTo>
                    <a:pt x="1329690" y="450187"/>
                    <a:pt x="1329119" y="445425"/>
                    <a:pt x="1326928" y="440376"/>
                  </a:cubicBezTo>
                  <a:cubicBezTo>
                    <a:pt x="1317212" y="419231"/>
                    <a:pt x="1302258" y="413421"/>
                    <a:pt x="1287780" y="407706"/>
                  </a:cubicBezTo>
                  <a:lnTo>
                    <a:pt x="1284637" y="406467"/>
                  </a:lnTo>
                  <a:cubicBezTo>
                    <a:pt x="1280541" y="404848"/>
                    <a:pt x="1276541" y="403324"/>
                    <a:pt x="1272540" y="401800"/>
                  </a:cubicBezTo>
                  <a:cubicBezTo>
                    <a:pt x="1257491" y="395990"/>
                    <a:pt x="1243298" y="390656"/>
                    <a:pt x="1230249" y="382083"/>
                  </a:cubicBezTo>
                  <a:cubicBezTo>
                    <a:pt x="1200341" y="362557"/>
                    <a:pt x="1174052" y="336173"/>
                    <a:pt x="1148620" y="310646"/>
                  </a:cubicBezTo>
                  <a:lnTo>
                    <a:pt x="1147001" y="309122"/>
                  </a:lnTo>
                  <a:cubicBezTo>
                    <a:pt x="1128617" y="290739"/>
                    <a:pt x="1108424" y="279594"/>
                    <a:pt x="1088993" y="268831"/>
                  </a:cubicBezTo>
                  <a:cubicBezTo>
                    <a:pt x="1078897" y="263307"/>
                    <a:pt x="1068324" y="257401"/>
                    <a:pt x="1058132" y="250638"/>
                  </a:cubicBezTo>
                  <a:cubicBezTo>
                    <a:pt x="1046798" y="243114"/>
                    <a:pt x="1038511" y="232350"/>
                    <a:pt x="1029653" y="221016"/>
                  </a:cubicBezTo>
                  <a:cubicBezTo>
                    <a:pt x="1015841" y="203299"/>
                    <a:pt x="1000220" y="183201"/>
                    <a:pt x="971645" y="175677"/>
                  </a:cubicBezTo>
                  <a:cubicBezTo>
                    <a:pt x="962978" y="173391"/>
                    <a:pt x="953643" y="171962"/>
                    <a:pt x="944690" y="170533"/>
                  </a:cubicBezTo>
                  <a:cubicBezTo>
                    <a:pt x="919925" y="166533"/>
                    <a:pt x="896493" y="162723"/>
                    <a:pt x="884873" y="144339"/>
                  </a:cubicBezTo>
                  <a:cubicBezTo>
                    <a:pt x="883349" y="141863"/>
                    <a:pt x="881920" y="139482"/>
                    <a:pt x="880682" y="137386"/>
                  </a:cubicBezTo>
                  <a:cubicBezTo>
                    <a:pt x="871538" y="121860"/>
                    <a:pt x="864108" y="112145"/>
                    <a:pt x="838486" y="108335"/>
                  </a:cubicBezTo>
                  <a:cubicBezTo>
                    <a:pt x="833438" y="107573"/>
                    <a:pt x="829151" y="107192"/>
                    <a:pt x="825151" y="106811"/>
                  </a:cubicBezTo>
                  <a:cubicBezTo>
                    <a:pt x="815054" y="105858"/>
                    <a:pt x="809625" y="105382"/>
                    <a:pt x="799338" y="99286"/>
                  </a:cubicBezTo>
                  <a:cubicBezTo>
                    <a:pt x="794480" y="96429"/>
                    <a:pt x="789908" y="93476"/>
                    <a:pt x="785432" y="90618"/>
                  </a:cubicBezTo>
                  <a:cubicBezTo>
                    <a:pt x="768001" y="79379"/>
                    <a:pt x="749999" y="67663"/>
                    <a:pt x="722757" y="67568"/>
                  </a:cubicBezTo>
                  <a:cubicBezTo>
                    <a:pt x="712565" y="67663"/>
                    <a:pt x="703231" y="68997"/>
                    <a:pt x="694087" y="70616"/>
                  </a:cubicBezTo>
                  <a:cubicBezTo>
                    <a:pt x="683705" y="72330"/>
                    <a:pt x="673989" y="73950"/>
                    <a:pt x="664750" y="72902"/>
                  </a:cubicBezTo>
                  <a:cubicBezTo>
                    <a:pt x="654844" y="71759"/>
                    <a:pt x="652463" y="69949"/>
                    <a:pt x="644176" y="61472"/>
                  </a:cubicBezTo>
                  <a:cubicBezTo>
                    <a:pt x="642176" y="59376"/>
                    <a:pt x="640556" y="57376"/>
                    <a:pt x="639032" y="55662"/>
                  </a:cubicBezTo>
                  <a:cubicBezTo>
                    <a:pt x="633984" y="49566"/>
                    <a:pt x="628364" y="42612"/>
                    <a:pt x="614458" y="38517"/>
                  </a:cubicBezTo>
                  <a:cubicBezTo>
                    <a:pt x="601409" y="34802"/>
                    <a:pt x="585597" y="36707"/>
                    <a:pt x="572834" y="38136"/>
                  </a:cubicBezTo>
                  <a:lnTo>
                    <a:pt x="568357" y="38707"/>
                  </a:lnTo>
                  <a:cubicBezTo>
                    <a:pt x="555022" y="40136"/>
                    <a:pt x="541592" y="42803"/>
                    <a:pt x="528542" y="45279"/>
                  </a:cubicBezTo>
                  <a:cubicBezTo>
                    <a:pt x="499967" y="50804"/>
                    <a:pt x="473012" y="56138"/>
                    <a:pt x="447294" y="50518"/>
                  </a:cubicBezTo>
                  <a:cubicBezTo>
                    <a:pt x="439388" y="48804"/>
                    <a:pt x="431673" y="45470"/>
                    <a:pt x="423291" y="42041"/>
                  </a:cubicBezTo>
                  <a:cubicBezTo>
                    <a:pt x="413576" y="37850"/>
                    <a:pt x="403384" y="33659"/>
                    <a:pt x="392144" y="31563"/>
                  </a:cubicBezTo>
                  <a:cubicBezTo>
                    <a:pt x="363665" y="26039"/>
                    <a:pt x="338709" y="33183"/>
                    <a:pt x="314611" y="39945"/>
                  </a:cubicBezTo>
                  <a:lnTo>
                    <a:pt x="310991" y="41088"/>
                  </a:lnTo>
                  <a:cubicBezTo>
                    <a:pt x="276225" y="50899"/>
                    <a:pt x="256985" y="48137"/>
                    <a:pt x="231934" y="30135"/>
                  </a:cubicBezTo>
                  <a:cubicBezTo>
                    <a:pt x="172403" y="-12728"/>
                    <a:pt x="88011" y="417"/>
                    <a:pt x="54483" y="8037"/>
                  </a:cubicBezTo>
                  <a:cubicBezTo>
                    <a:pt x="47911" y="9465"/>
                    <a:pt x="41434" y="10989"/>
                    <a:pt x="35052" y="12609"/>
                  </a:cubicBezTo>
                  <a:cubicBezTo>
                    <a:pt x="32385" y="13275"/>
                    <a:pt x="29718" y="13942"/>
                    <a:pt x="27051" y="14514"/>
                  </a:cubicBezTo>
                  <a:cubicBezTo>
                    <a:pt x="10192" y="85570"/>
                    <a:pt x="2477" y="157674"/>
                    <a:pt x="0" y="231493"/>
                  </a:cubicBezTo>
                  <a:cubicBezTo>
                    <a:pt x="20193" y="225588"/>
                    <a:pt x="40767" y="222063"/>
                    <a:pt x="61436" y="224159"/>
                  </a:cubicBezTo>
                  <a:cubicBezTo>
                    <a:pt x="88487" y="226921"/>
                    <a:pt x="108490" y="242542"/>
                    <a:pt x="128111" y="259973"/>
                  </a:cubicBezTo>
                  <a:cubicBezTo>
                    <a:pt x="159925" y="288167"/>
                    <a:pt x="193262" y="314170"/>
                    <a:pt x="235077" y="325505"/>
                  </a:cubicBezTo>
                  <a:cubicBezTo>
                    <a:pt x="281940" y="338268"/>
                    <a:pt x="330994" y="332268"/>
                    <a:pt x="377857" y="322743"/>
                  </a:cubicBezTo>
                  <a:cubicBezTo>
                    <a:pt x="461296" y="305788"/>
                    <a:pt x="549307" y="275403"/>
                    <a:pt x="633413" y="306074"/>
                  </a:cubicBezTo>
                  <a:cubicBezTo>
                    <a:pt x="697040" y="329220"/>
                    <a:pt x="727996" y="383988"/>
                    <a:pt x="757714" y="440757"/>
                  </a:cubicBezTo>
                  <a:cubicBezTo>
                    <a:pt x="772192" y="468285"/>
                    <a:pt x="787241" y="496383"/>
                    <a:pt x="809530" y="518481"/>
                  </a:cubicBezTo>
                  <a:cubicBezTo>
                    <a:pt x="835914" y="544675"/>
                    <a:pt x="870109" y="558105"/>
                    <a:pt x="906780" y="561725"/>
                  </a:cubicBezTo>
                  <a:cubicBezTo>
                    <a:pt x="958120" y="566773"/>
                    <a:pt x="1007174" y="547818"/>
                    <a:pt x="1058132" y="550771"/>
                  </a:cubicBezTo>
                  <a:cubicBezTo>
                    <a:pt x="1101090" y="553248"/>
                    <a:pt x="1143857" y="576584"/>
                    <a:pt x="1173004" y="607731"/>
                  </a:cubicBezTo>
                  <a:cubicBezTo>
                    <a:pt x="1229487" y="668214"/>
                    <a:pt x="1228058" y="756987"/>
                    <a:pt x="1260824" y="829187"/>
                  </a:cubicBezTo>
                  <a:cubicBezTo>
                    <a:pt x="1300163" y="915864"/>
                    <a:pt x="1394270" y="973967"/>
                    <a:pt x="1488472" y="977682"/>
                  </a:cubicBezTo>
                  <a:cubicBezTo>
                    <a:pt x="1567244" y="980825"/>
                    <a:pt x="1650683" y="961680"/>
                    <a:pt x="1722501" y="1004352"/>
                  </a:cubicBezTo>
                  <a:cubicBezTo>
                    <a:pt x="1776222" y="1036261"/>
                    <a:pt x="1809560" y="1091887"/>
                    <a:pt x="1838135" y="1145512"/>
                  </a:cubicBezTo>
                  <a:cubicBezTo>
                    <a:pt x="1869567" y="1204567"/>
                    <a:pt x="1896999" y="1268480"/>
                    <a:pt x="1943862" y="1317343"/>
                  </a:cubicBezTo>
                  <a:cubicBezTo>
                    <a:pt x="1969675" y="1344299"/>
                    <a:pt x="2001679" y="1365730"/>
                    <a:pt x="2038160" y="1374874"/>
                  </a:cubicBezTo>
                  <a:cubicBezTo>
                    <a:pt x="2081498" y="1385733"/>
                    <a:pt x="2115407" y="1368112"/>
                    <a:pt x="2150174" y="1344489"/>
                  </a:cubicBezTo>
                  <a:cubicBezTo>
                    <a:pt x="2181892" y="1322963"/>
                    <a:pt x="2214467" y="1302103"/>
                    <a:pt x="2253329" y="1297055"/>
                  </a:cubicBezTo>
                  <a:cubicBezTo>
                    <a:pt x="2293239" y="1291816"/>
                    <a:pt x="2333435" y="1301913"/>
                    <a:pt x="2370011" y="1317534"/>
                  </a:cubicBezTo>
                  <a:cubicBezTo>
                    <a:pt x="2450021" y="1351633"/>
                    <a:pt x="2517362" y="1410688"/>
                    <a:pt x="2581561" y="1467838"/>
                  </a:cubicBezTo>
                  <a:cubicBezTo>
                    <a:pt x="2622042" y="1503843"/>
                    <a:pt x="2667953" y="1531751"/>
                    <a:pt x="2721197" y="1543848"/>
                  </a:cubicBezTo>
                  <a:cubicBezTo>
                    <a:pt x="2771108" y="1555182"/>
                    <a:pt x="2822924" y="1552230"/>
                    <a:pt x="2872740" y="1542038"/>
                  </a:cubicBezTo>
                  <a:cubicBezTo>
                    <a:pt x="2923128" y="1531751"/>
                    <a:pt x="2971991" y="1514606"/>
                    <a:pt x="3019901" y="1496128"/>
                  </a:cubicBezTo>
                  <a:cubicBezTo>
                    <a:pt x="3070670" y="1476506"/>
                    <a:pt x="3119057" y="1450407"/>
                    <a:pt x="3170301" y="1432310"/>
                  </a:cubicBezTo>
                  <a:cubicBezTo>
                    <a:pt x="3213545" y="1416975"/>
                    <a:pt x="3262694" y="1409259"/>
                    <a:pt x="3307271" y="1423738"/>
                  </a:cubicBezTo>
                  <a:cubicBezTo>
                    <a:pt x="3348704" y="1437549"/>
                    <a:pt x="3390710" y="1474029"/>
                    <a:pt x="3436049" y="1473363"/>
                  </a:cubicBezTo>
                  <a:close/>
                </a:path>
              </a:pathLst>
            </a:custGeom>
            <a:solidFill>
              <a:srgbClr val="690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1042;p48">
              <a:extLst>
                <a:ext uri="{FF2B5EF4-FFF2-40B4-BE49-F238E27FC236}">
                  <a16:creationId xmlns:a16="http://schemas.microsoft.com/office/drawing/2014/main" id="{7ABFE182-CBEC-4D73-8FF0-CFF82756031B}"/>
                </a:ext>
              </a:extLst>
            </p:cNvPr>
            <p:cNvSpPr/>
            <p:nvPr/>
          </p:nvSpPr>
          <p:spPr>
            <a:xfrm>
              <a:off x="4227995" y="1887828"/>
              <a:ext cx="4295800" cy="1644305"/>
            </a:xfrm>
            <a:custGeom>
              <a:avLst/>
              <a:gdLst/>
              <a:ahLst/>
              <a:cxnLst/>
              <a:rect l="l" t="t" r="r" b="b"/>
              <a:pathLst>
                <a:path w="3457384" h="1323384" extrusionOk="0">
                  <a:moveTo>
                    <a:pt x="3453956" y="1175230"/>
                  </a:moveTo>
                  <a:cubicBezTo>
                    <a:pt x="3455099" y="1175802"/>
                    <a:pt x="3456242" y="1176278"/>
                    <a:pt x="3457385" y="1176849"/>
                  </a:cubicBezTo>
                  <a:cubicBezTo>
                    <a:pt x="3440049" y="1090744"/>
                    <a:pt x="3413189" y="1007019"/>
                    <a:pt x="3376232" y="928152"/>
                  </a:cubicBezTo>
                  <a:cubicBezTo>
                    <a:pt x="3344799" y="945678"/>
                    <a:pt x="3316796" y="966347"/>
                    <a:pt x="3288506" y="999494"/>
                  </a:cubicBezTo>
                  <a:cubicBezTo>
                    <a:pt x="3264599" y="1027402"/>
                    <a:pt x="3232119" y="1044547"/>
                    <a:pt x="3186208" y="1053310"/>
                  </a:cubicBezTo>
                  <a:cubicBezTo>
                    <a:pt x="3176873" y="1055025"/>
                    <a:pt x="3167539" y="1056263"/>
                    <a:pt x="3157728" y="1057501"/>
                  </a:cubicBezTo>
                  <a:cubicBezTo>
                    <a:pt x="3140869" y="1059597"/>
                    <a:pt x="3123533" y="1061788"/>
                    <a:pt x="3106198" y="1067217"/>
                  </a:cubicBezTo>
                  <a:cubicBezTo>
                    <a:pt x="3099149" y="1069407"/>
                    <a:pt x="3092291" y="1071979"/>
                    <a:pt x="3085624" y="1074456"/>
                  </a:cubicBezTo>
                  <a:cubicBezTo>
                    <a:pt x="3074099" y="1078742"/>
                    <a:pt x="3063240" y="1082838"/>
                    <a:pt x="3052191" y="1084743"/>
                  </a:cubicBezTo>
                  <a:cubicBezTo>
                    <a:pt x="3039047" y="1087029"/>
                    <a:pt x="3029331" y="1084743"/>
                    <a:pt x="3014567" y="1081314"/>
                  </a:cubicBezTo>
                  <a:lnTo>
                    <a:pt x="3011329" y="1080552"/>
                  </a:lnTo>
                  <a:cubicBezTo>
                    <a:pt x="2998280" y="1077599"/>
                    <a:pt x="2987612" y="1076551"/>
                    <a:pt x="2977991" y="1077313"/>
                  </a:cubicBezTo>
                  <a:cubicBezTo>
                    <a:pt x="2977611" y="1077313"/>
                    <a:pt x="2976753" y="1077504"/>
                    <a:pt x="2976372" y="1077504"/>
                  </a:cubicBezTo>
                  <a:lnTo>
                    <a:pt x="2968562" y="1078742"/>
                  </a:lnTo>
                  <a:cubicBezTo>
                    <a:pt x="2968181" y="1078837"/>
                    <a:pt x="2967800" y="1078932"/>
                    <a:pt x="2967419" y="1078932"/>
                  </a:cubicBezTo>
                  <a:cubicBezTo>
                    <a:pt x="2954274" y="1082076"/>
                    <a:pt x="2942844" y="1088838"/>
                    <a:pt x="2929700" y="1097887"/>
                  </a:cubicBezTo>
                  <a:cubicBezTo>
                    <a:pt x="2904458" y="1115413"/>
                    <a:pt x="2880265" y="1110555"/>
                    <a:pt x="2846737" y="1103697"/>
                  </a:cubicBezTo>
                  <a:cubicBezTo>
                    <a:pt x="2830830" y="1100364"/>
                    <a:pt x="2812828" y="1097792"/>
                    <a:pt x="2795016" y="1095982"/>
                  </a:cubicBezTo>
                  <a:cubicBezTo>
                    <a:pt x="2794254" y="1095887"/>
                    <a:pt x="2793587" y="1095887"/>
                    <a:pt x="2792921" y="1095887"/>
                  </a:cubicBezTo>
                  <a:cubicBezTo>
                    <a:pt x="2776347" y="1096649"/>
                    <a:pt x="2761298" y="1097221"/>
                    <a:pt x="2747677" y="1097506"/>
                  </a:cubicBezTo>
                  <a:cubicBezTo>
                    <a:pt x="2735295" y="1097221"/>
                    <a:pt x="2722912" y="1096839"/>
                    <a:pt x="2710529" y="1096363"/>
                  </a:cubicBezTo>
                  <a:cubicBezTo>
                    <a:pt x="2709672" y="1096363"/>
                    <a:pt x="2708815" y="1096363"/>
                    <a:pt x="2708053" y="1096554"/>
                  </a:cubicBezTo>
                  <a:cubicBezTo>
                    <a:pt x="2699576" y="1097697"/>
                    <a:pt x="2692146" y="1098935"/>
                    <a:pt x="2685669" y="1100459"/>
                  </a:cubicBezTo>
                  <a:cubicBezTo>
                    <a:pt x="2679573" y="1101888"/>
                    <a:pt x="2673763" y="1103793"/>
                    <a:pt x="2668143" y="1105507"/>
                  </a:cubicBezTo>
                  <a:cubicBezTo>
                    <a:pt x="2654713" y="1109794"/>
                    <a:pt x="2642997" y="1113508"/>
                    <a:pt x="2631091" y="1110651"/>
                  </a:cubicBezTo>
                  <a:cubicBezTo>
                    <a:pt x="2626328" y="1109508"/>
                    <a:pt x="2622899" y="1107031"/>
                    <a:pt x="2618232" y="1103602"/>
                  </a:cubicBezTo>
                  <a:cubicBezTo>
                    <a:pt x="2614041" y="1100554"/>
                    <a:pt x="2609183" y="1097125"/>
                    <a:pt x="2602897" y="1094363"/>
                  </a:cubicBezTo>
                  <a:cubicBezTo>
                    <a:pt x="2575465" y="1082457"/>
                    <a:pt x="2544890" y="1092363"/>
                    <a:pt x="2517839" y="1101126"/>
                  </a:cubicBezTo>
                  <a:cubicBezTo>
                    <a:pt x="2503361" y="1105793"/>
                    <a:pt x="2489645" y="1110270"/>
                    <a:pt x="2478024" y="1111032"/>
                  </a:cubicBezTo>
                  <a:cubicBezTo>
                    <a:pt x="2459831" y="1112270"/>
                    <a:pt x="2442686" y="1106269"/>
                    <a:pt x="2424589" y="1099888"/>
                  </a:cubicBezTo>
                  <a:cubicBezTo>
                    <a:pt x="2405158" y="1093029"/>
                    <a:pt x="2384965" y="1085886"/>
                    <a:pt x="2361724" y="1086933"/>
                  </a:cubicBezTo>
                  <a:cubicBezTo>
                    <a:pt x="2355342" y="1087219"/>
                    <a:pt x="2349056" y="1087791"/>
                    <a:pt x="2342960" y="1088362"/>
                  </a:cubicBezTo>
                  <a:cubicBezTo>
                    <a:pt x="2323910" y="1090077"/>
                    <a:pt x="2308955" y="1091505"/>
                    <a:pt x="2293049" y="1083028"/>
                  </a:cubicBezTo>
                  <a:cubicBezTo>
                    <a:pt x="2281428" y="1076837"/>
                    <a:pt x="2271522" y="1064454"/>
                    <a:pt x="2261045" y="1051310"/>
                  </a:cubicBezTo>
                  <a:cubicBezTo>
                    <a:pt x="2256187" y="1045214"/>
                    <a:pt x="2251139" y="1038928"/>
                    <a:pt x="2245805" y="1033117"/>
                  </a:cubicBezTo>
                  <a:cubicBezTo>
                    <a:pt x="2243900" y="1031117"/>
                    <a:pt x="2241328" y="1029498"/>
                    <a:pt x="2238566" y="1028926"/>
                  </a:cubicBezTo>
                  <a:cubicBezTo>
                    <a:pt x="2230374" y="1026926"/>
                    <a:pt x="2222278" y="1024926"/>
                    <a:pt x="2214753" y="1022925"/>
                  </a:cubicBezTo>
                  <a:cubicBezTo>
                    <a:pt x="2203895" y="1019592"/>
                    <a:pt x="2193131" y="1016067"/>
                    <a:pt x="2182273" y="1012543"/>
                  </a:cubicBezTo>
                  <a:cubicBezTo>
                    <a:pt x="2181797" y="1012353"/>
                    <a:pt x="2181416" y="1012257"/>
                    <a:pt x="2180844" y="1012162"/>
                  </a:cubicBezTo>
                  <a:lnTo>
                    <a:pt x="2176463" y="1011210"/>
                  </a:lnTo>
                  <a:cubicBezTo>
                    <a:pt x="2173891" y="1010638"/>
                    <a:pt x="2171319" y="1010067"/>
                    <a:pt x="2168843" y="1009495"/>
                  </a:cubicBezTo>
                  <a:cubicBezTo>
                    <a:pt x="2167414" y="1009209"/>
                    <a:pt x="2165890" y="1009019"/>
                    <a:pt x="2164366" y="1009209"/>
                  </a:cubicBezTo>
                  <a:cubicBezTo>
                    <a:pt x="2141792" y="1011019"/>
                    <a:pt x="2125313" y="1011591"/>
                    <a:pt x="2103978" y="1003209"/>
                  </a:cubicBezTo>
                  <a:cubicBezTo>
                    <a:pt x="2071783" y="990445"/>
                    <a:pt x="2040922" y="987588"/>
                    <a:pt x="2012156" y="985778"/>
                  </a:cubicBezTo>
                  <a:lnTo>
                    <a:pt x="2006822" y="985492"/>
                  </a:lnTo>
                  <a:cubicBezTo>
                    <a:pt x="1990344" y="984540"/>
                    <a:pt x="1971675" y="983492"/>
                    <a:pt x="1961007" y="975015"/>
                  </a:cubicBezTo>
                  <a:cubicBezTo>
                    <a:pt x="1957483" y="972348"/>
                    <a:pt x="1955482" y="968919"/>
                    <a:pt x="1955102" y="965109"/>
                  </a:cubicBezTo>
                  <a:cubicBezTo>
                    <a:pt x="1954625" y="961203"/>
                    <a:pt x="1956054" y="956822"/>
                    <a:pt x="1959007" y="953012"/>
                  </a:cubicBezTo>
                  <a:lnTo>
                    <a:pt x="1959388" y="952631"/>
                  </a:lnTo>
                  <a:cubicBezTo>
                    <a:pt x="1963007" y="948440"/>
                    <a:pt x="1963960" y="942439"/>
                    <a:pt x="1961864" y="937391"/>
                  </a:cubicBezTo>
                  <a:cubicBezTo>
                    <a:pt x="1959673" y="932247"/>
                    <a:pt x="1954721" y="928723"/>
                    <a:pt x="1949196" y="928437"/>
                  </a:cubicBezTo>
                  <a:cubicBezTo>
                    <a:pt x="1947196" y="928247"/>
                    <a:pt x="1945196" y="928247"/>
                    <a:pt x="1943195" y="928247"/>
                  </a:cubicBezTo>
                  <a:cubicBezTo>
                    <a:pt x="1934432" y="928437"/>
                    <a:pt x="1925955" y="929580"/>
                    <a:pt x="1917668" y="930628"/>
                  </a:cubicBezTo>
                  <a:cubicBezTo>
                    <a:pt x="1901381" y="932628"/>
                    <a:pt x="1886045" y="934629"/>
                    <a:pt x="1872234" y="929295"/>
                  </a:cubicBezTo>
                  <a:cubicBezTo>
                    <a:pt x="1856327" y="923103"/>
                    <a:pt x="1844612" y="911197"/>
                    <a:pt x="1832229" y="898720"/>
                  </a:cubicBezTo>
                  <a:cubicBezTo>
                    <a:pt x="1813560" y="879860"/>
                    <a:pt x="1792510" y="858524"/>
                    <a:pt x="1755934" y="858048"/>
                  </a:cubicBezTo>
                  <a:cubicBezTo>
                    <a:pt x="1760125" y="824520"/>
                    <a:pt x="1739551" y="813947"/>
                    <a:pt x="1724501" y="806137"/>
                  </a:cubicBezTo>
                  <a:cubicBezTo>
                    <a:pt x="1720596" y="804136"/>
                    <a:pt x="1716596" y="801945"/>
                    <a:pt x="1712690" y="799564"/>
                  </a:cubicBezTo>
                  <a:cubicBezTo>
                    <a:pt x="1703070" y="793373"/>
                    <a:pt x="1698117" y="787467"/>
                    <a:pt x="1691735" y="774323"/>
                  </a:cubicBezTo>
                  <a:cubicBezTo>
                    <a:pt x="1690021" y="770989"/>
                    <a:pt x="1688497" y="767179"/>
                    <a:pt x="1686973" y="763179"/>
                  </a:cubicBezTo>
                  <a:cubicBezTo>
                    <a:pt x="1680972" y="748129"/>
                    <a:pt x="1673543" y="729365"/>
                    <a:pt x="1653064" y="720697"/>
                  </a:cubicBezTo>
                  <a:cubicBezTo>
                    <a:pt x="1646968" y="718125"/>
                    <a:pt x="1640681" y="717649"/>
                    <a:pt x="1635252" y="717173"/>
                  </a:cubicBezTo>
                  <a:cubicBezTo>
                    <a:pt x="1632014" y="716982"/>
                    <a:pt x="1629061" y="716697"/>
                    <a:pt x="1627156" y="716125"/>
                  </a:cubicBezTo>
                  <a:cubicBezTo>
                    <a:pt x="1616964" y="713077"/>
                    <a:pt x="1610868" y="708315"/>
                    <a:pt x="1606868" y="700314"/>
                  </a:cubicBezTo>
                  <a:cubicBezTo>
                    <a:pt x="1603629" y="693837"/>
                    <a:pt x="1602391" y="686026"/>
                    <a:pt x="1601153" y="677930"/>
                  </a:cubicBezTo>
                  <a:cubicBezTo>
                    <a:pt x="1599914" y="669738"/>
                    <a:pt x="1598581" y="661356"/>
                    <a:pt x="1595152" y="652974"/>
                  </a:cubicBezTo>
                  <a:cubicBezTo>
                    <a:pt x="1594295" y="650879"/>
                    <a:pt x="1593056" y="649069"/>
                    <a:pt x="1591342" y="647545"/>
                  </a:cubicBezTo>
                  <a:cubicBezTo>
                    <a:pt x="1582198" y="639544"/>
                    <a:pt x="1573244" y="631353"/>
                    <a:pt x="1564291" y="623256"/>
                  </a:cubicBezTo>
                  <a:cubicBezTo>
                    <a:pt x="1562957" y="622113"/>
                    <a:pt x="1561529" y="621256"/>
                    <a:pt x="1560005" y="620589"/>
                  </a:cubicBezTo>
                  <a:cubicBezTo>
                    <a:pt x="1551432" y="617160"/>
                    <a:pt x="1542669" y="614874"/>
                    <a:pt x="1534192" y="612779"/>
                  </a:cubicBezTo>
                  <a:cubicBezTo>
                    <a:pt x="1528477" y="611350"/>
                    <a:pt x="1523143" y="609921"/>
                    <a:pt x="1518190" y="608302"/>
                  </a:cubicBezTo>
                  <a:cubicBezTo>
                    <a:pt x="1488948" y="598682"/>
                    <a:pt x="1469708" y="579632"/>
                    <a:pt x="1457325" y="548485"/>
                  </a:cubicBezTo>
                  <a:cubicBezTo>
                    <a:pt x="1456373" y="546104"/>
                    <a:pt x="1455611" y="541722"/>
                    <a:pt x="1454753" y="537627"/>
                  </a:cubicBezTo>
                  <a:cubicBezTo>
                    <a:pt x="1453991" y="533245"/>
                    <a:pt x="1453134" y="528673"/>
                    <a:pt x="1451801" y="524196"/>
                  </a:cubicBezTo>
                  <a:cubicBezTo>
                    <a:pt x="1451039" y="521625"/>
                    <a:pt x="1449515" y="519339"/>
                    <a:pt x="1447610" y="517529"/>
                  </a:cubicBezTo>
                  <a:lnTo>
                    <a:pt x="1426369" y="498288"/>
                  </a:lnTo>
                  <a:cubicBezTo>
                    <a:pt x="1424940" y="496955"/>
                    <a:pt x="1423321" y="496002"/>
                    <a:pt x="1421511" y="495336"/>
                  </a:cubicBezTo>
                  <a:cubicBezTo>
                    <a:pt x="1412367" y="492097"/>
                    <a:pt x="1402747" y="490287"/>
                    <a:pt x="1395032" y="488859"/>
                  </a:cubicBezTo>
                  <a:lnTo>
                    <a:pt x="1389888" y="487906"/>
                  </a:lnTo>
                  <a:cubicBezTo>
                    <a:pt x="1386935" y="487335"/>
                    <a:pt x="1383792" y="486763"/>
                    <a:pt x="1380554" y="486192"/>
                  </a:cubicBezTo>
                  <a:cubicBezTo>
                    <a:pt x="1357598" y="481905"/>
                    <a:pt x="1333976" y="477524"/>
                    <a:pt x="1324070" y="459712"/>
                  </a:cubicBezTo>
                  <a:cubicBezTo>
                    <a:pt x="1323499" y="458664"/>
                    <a:pt x="1323213" y="456378"/>
                    <a:pt x="1322927" y="454092"/>
                  </a:cubicBezTo>
                  <a:cubicBezTo>
                    <a:pt x="1322451" y="450187"/>
                    <a:pt x="1321880" y="445425"/>
                    <a:pt x="1319689" y="440376"/>
                  </a:cubicBezTo>
                  <a:cubicBezTo>
                    <a:pt x="1309973" y="419231"/>
                    <a:pt x="1295019" y="413421"/>
                    <a:pt x="1280541" y="407706"/>
                  </a:cubicBezTo>
                  <a:lnTo>
                    <a:pt x="1277398" y="406467"/>
                  </a:lnTo>
                  <a:cubicBezTo>
                    <a:pt x="1273302" y="404848"/>
                    <a:pt x="1269302" y="403324"/>
                    <a:pt x="1265301" y="401800"/>
                  </a:cubicBezTo>
                  <a:cubicBezTo>
                    <a:pt x="1250252" y="395990"/>
                    <a:pt x="1236059" y="390656"/>
                    <a:pt x="1223010" y="382083"/>
                  </a:cubicBezTo>
                  <a:cubicBezTo>
                    <a:pt x="1193102" y="362557"/>
                    <a:pt x="1166813" y="336173"/>
                    <a:pt x="1141381" y="310646"/>
                  </a:cubicBezTo>
                  <a:lnTo>
                    <a:pt x="1139762" y="309122"/>
                  </a:lnTo>
                  <a:cubicBezTo>
                    <a:pt x="1121378" y="290739"/>
                    <a:pt x="1101185" y="279594"/>
                    <a:pt x="1081754" y="268831"/>
                  </a:cubicBezTo>
                  <a:cubicBezTo>
                    <a:pt x="1071658" y="263307"/>
                    <a:pt x="1061085" y="257401"/>
                    <a:pt x="1050893" y="250638"/>
                  </a:cubicBezTo>
                  <a:cubicBezTo>
                    <a:pt x="1039559" y="243114"/>
                    <a:pt x="1031272" y="232350"/>
                    <a:pt x="1022413" y="221016"/>
                  </a:cubicBezTo>
                  <a:cubicBezTo>
                    <a:pt x="1008602" y="203299"/>
                    <a:pt x="992981" y="183201"/>
                    <a:pt x="964406" y="175677"/>
                  </a:cubicBezTo>
                  <a:cubicBezTo>
                    <a:pt x="955738" y="173391"/>
                    <a:pt x="946404" y="171962"/>
                    <a:pt x="937451" y="170533"/>
                  </a:cubicBezTo>
                  <a:cubicBezTo>
                    <a:pt x="912686" y="166533"/>
                    <a:pt x="889254" y="162723"/>
                    <a:pt x="877634" y="144339"/>
                  </a:cubicBezTo>
                  <a:cubicBezTo>
                    <a:pt x="876109" y="141863"/>
                    <a:pt x="874681" y="139482"/>
                    <a:pt x="873443" y="137386"/>
                  </a:cubicBezTo>
                  <a:cubicBezTo>
                    <a:pt x="864299" y="121860"/>
                    <a:pt x="856869" y="112145"/>
                    <a:pt x="831247" y="108335"/>
                  </a:cubicBezTo>
                  <a:cubicBezTo>
                    <a:pt x="826199" y="107573"/>
                    <a:pt x="821912" y="107192"/>
                    <a:pt x="817912" y="106811"/>
                  </a:cubicBezTo>
                  <a:cubicBezTo>
                    <a:pt x="807815" y="105858"/>
                    <a:pt x="802386" y="105382"/>
                    <a:pt x="792099" y="99286"/>
                  </a:cubicBezTo>
                  <a:cubicBezTo>
                    <a:pt x="787241" y="96429"/>
                    <a:pt x="782669" y="93476"/>
                    <a:pt x="778193" y="90618"/>
                  </a:cubicBezTo>
                  <a:cubicBezTo>
                    <a:pt x="760762" y="79379"/>
                    <a:pt x="742759" y="67663"/>
                    <a:pt x="715518" y="67568"/>
                  </a:cubicBezTo>
                  <a:cubicBezTo>
                    <a:pt x="705326" y="67663"/>
                    <a:pt x="695992" y="68997"/>
                    <a:pt x="686848" y="70616"/>
                  </a:cubicBezTo>
                  <a:cubicBezTo>
                    <a:pt x="676466" y="72330"/>
                    <a:pt x="666750" y="73950"/>
                    <a:pt x="657511" y="72902"/>
                  </a:cubicBezTo>
                  <a:cubicBezTo>
                    <a:pt x="647605" y="71759"/>
                    <a:pt x="645224" y="69949"/>
                    <a:pt x="636937" y="61472"/>
                  </a:cubicBezTo>
                  <a:cubicBezTo>
                    <a:pt x="634937" y="59376"/>
                    <a:pt x="633317" y="57376"/>
                    <a:pt x="631793" y="55662"/>
                  </a:cubicBezTo>
                  <a:cubicBezTo>
                    <a:pt x="626745" y="49566"/>
                    <a:pt x="621125" y="42612"/>
                    <a:pt x="607219" y="38517"/>
                  </a:cubicBezTo>
                  <a:cubicBezTo>
                    <a:pt x="594170" y="34802"/>
                    <a:pt x="578358" y="36707"/>
                    <a:pt x="565595" y="38136"/>
                  </a:cubicBezTo>
                  <a:lnTo>
                    <a:pt x="561118" y="38707"/>
                  </a:lnTo>
                  <a:cubicBezTo>
                    <a:pt x="547783" y="40136"/>
                    <a:pt x="534353" y="42803"/>
                    <a:pt x="521303" y="45279"/>
                  </a:cubicBezTo>
                  <a:cubicBezTo>
                    <a:pt x="492728" y="50804"/>
                    <a:pt x="465773" y="56138"/>
                    <a:pt x="440055" y="50518"/>
                  </a:cubicBezTo>
                  <a:cubicBezTo>
                    <a:pt x="432149" y="48804"/>
                    <a:pt x="424434" y="45470"/>
                    <a:pt x="416052" y="42041"/>
                  </a:cubicBezTo>
                  <a:cubicBezTo>
                    <a:pt x="406337" y="37850"/>
                    <a:pt x="396145" y="33659"/>
                    <a:pt x="384905" y="31563"/>
                  </a:cubicBezTo>
                  <a:cubicBezTo>
                    <a:pt x="356426" y="26039"/>
                    <a:pt x="331470" y="33183"/>
                    <a:pt x="307372" y="39945"/>
                  </a:cubicBezTo>
                  <a:lnTo>
                    <a:pt x="303752" y="41088"/>
                  </a:lnTo>
                  <a:cubicBezTo>
                    <a:pt x="268986" y="50899"/>
                    <a:pt x="249746" y="48137"/>
                    <a:pt x="224695" y="30135"/>
                  </a:cubicBezTo>
                  <a:cubicBezTo>
                    <a:pt x="165164" y="-12728"/>
                    <a:pt x="80772" y="417"/>
                    <a:pt x="47244" y="8037"/>
                  </a:cubicBezTo>
                  <a:cubicBezTo>
                    <a:pt x="40672" y="9465"/>
                    <a:pt x="34195" y="10989"/>
                    <a:pt x="27813" y="12609"/>
                  </a:cubicBezTo>
                  <a:cubicBezTo>
                    <a:pt x="25146" y="13275"/>
                    <a:pt x="22479" y="13942"/>
                    <a:pt x="19812" y="14514"/>
                  </a:cubicBezTo>
                  <a:cubicBezTo>
                    <a:pt x="10763" y="52423"/>
                    <a:pt x="4381" y="90714"/>
                    <a:pt x="0" y="129385"/>
                  </a:cubicBezTo>
                  <a:cubicBezTo>
                    <a:pt x="8954" y="128052"/>
                    <a:pt x="17907" y="127385"/>
                    <a:pt x="27146" y="127956"/>
                  </a:cubicBezTo>
                  <a:cubicBezTo>
                    <a:pt x="65056" y="130242"/>
                    <a:pt x="97536" y="151007"/>
                    <a:pt x="129159" y="169866"/>
                  </a:cubicBezTo>
                  <a:cubicBezTo>
                    <a:pt x="164687" y="191107"/>
                    <a:pt x="194215" y="187869"/>
                    <a:pt x="233839" y="178915"/>
                  </a:cubicBezTo>
                  <a:cubicBezTo>
                    <a:pt x="261176" y="172724"/>
                    <a:pt x="293751" y="164723"/>
                    <a:pt x="321088" y="175010"/>
                  </a:cubicBezTo>
                  <a:cubicBezTo>
                    <a:pt x="346615" y="184630"/>
                    <a:pt x="367570" y="206823"/>
                    <a:pt x="390811" y="220635"/>
                  </a:cubicBezTo>
                  <a:cubicBezTo>
                    <a:pt x="434340" y="246352"/>
                    <a:pt x="475393" y="251686"/>
                    <a:pt x="524447" y="240637"/>
                  </a:cubicBezTo>
                  <a:cubicBezTo>
                    <a:pt x="597789" y="224254"/>
                    <a:pt x="675894" y="188631"/>
                    <a:pt x="747332" y="231969"/>
                  </a:cubicBezTo>
                  <a:cubicBezTo>
                    <a:pt x="775526" y="249019"/>
                    <a:pt x="796100" y="275213"/>
                    <a:pt x="816388" y="300740"/>
                  </a:cubicBezTo>
                  <a:cubicBezTo>
                    <a:pt x="843629" y="335030"/>
                    <a:pt x="869633" y="362557"/>
                    <a:pt x="911257" y="378750"/>
                  </a:cubicBezTo>
                  <a:cubicBezTo>
                    <a:pt x="954310" y="395418"/>
                    <a:pt x="998125" y="406753"/>
                    <a:pt x="1036130" y="434185"/>
                  </a:cubicBezTo>
                  <a:cubicBezTo>
                    <a:pt x="1054227" y="447330"/>
                    <a:pt x="1067848" y="463617"/>
                    <a:pt x="1084421" y="478286"/>
                  </a:cubicBezTo>
                  <a:cubicBezTo>
                    <a:pt x="1101852" y="493812"/>
                    <a:pt x="1121283" y="500955"/>
                    <a:pt x="1143857" y="504765"/>
                  </a:cubicBezTo>
                  <a:cubicBezTo>
                    <a:pt x="1180719" y="511052"/>
                    <a:pt x="1219962" y="509623"/>
                    <a:pt x="1255300" y="523434"/>
                  </a:cubicBezTo>
                  <a:cubicBezTo>
                    <a:pt x="1287685" y="536103"/>
                    <a:pt x="1304639" y="564773"/>
                    <a:pt x="1315784" y="596301"/>
                  </a:cubicBezTo>
                  <a:cubicBezTo>
                    <a:pt x="1331024" y="639354"/>
                    <a:pt x="1340072" y="684788"/>
                    <a:pt x="1371505" y="719935"/>
                  </a:cubicBezTo>
                  <a:cubicBezTo>
                    <a:pt x="1395889" y="747177"/>
                    <a:pt x="1428845" y="755940"/>
                    <a:pt x="1462088" y="767655"/>
                  </a:cubicBezTo>
                  <a:cubicBezTo>
                    <a:pt x="1495139" y="779276"/>
                    <a:pt x="1525524" y="793659"/>
                    <a:pt x="1542860" y="825472"/>
                  </a:cubicBezTo>
                  <a:cubicBezTo>
                    <a:pt x="1559909" y="856714"/>
                    <a:pt x="1566672" y="896433"/>
                    <a:pt x="1597057" y="918531"/>
                  </a:cubicBezTo>
                  <a:cubicBezTo>
                    <a:pt x="1662113" y="965966"/>
                    <a:pt x="1751743" y="916341"/>
                    <a:pt x="1814989" y="966347"/>
                  </a:cubicBezTo>
                  <a:cubicBezTo>
                    <a:pt x="1883093" y="1020163"/>
                    <a:pt x="1857280" y="1146370"/>
                    <a:pt x="1955102" y="1169706"/>
                  </a:cubicBezTo>
                  <a:cubicBezTo>
                    <a:pt x="1996916" y="1179707"/>
                    <a:pt x="2038636" y="1158466"/>
                    <a:pt x="2079403" y="1151989"/>
                  </a:cubicBezTo>
                  <a:cubicBezTo>
                    <a:pt x="2114455" y="1146370"/>
                    <a:pt x="2148269" y="1143131"/>
                    <a:pt x="2179987" y="1161800"/>
                  </a:cubicBezTo>
                  <a:cubicBezTo>
                    <a:pt x="2214372" y="1181993"/>
                    <a:pt x="2242471" y="1209234"/>
                    <a:pt x="2282666" y="1217997"/>
                  </a:cubicBezTo>
                  <a:cubicBezTo>
                    <a:pt x="2322862" y="1226761"/>
                    <a:pt x="2364486" y="1221712"/>
                    <a:pt x="2404491" y="1214949"/>
                  </a:cubicBezTo>
                  <a:cubicBezTo>
                    <a:pt x="2478024" y="1202567"/>
                    <a:pt x="2560415" y="1178850"/>
                    <a:pt x="2630234" y="1217521"/>
                  </a:cubicBezTo>
                  <a:cubicBezTo>
                    <a:pt x="2662333" y="1235333"/>
                    <a:pt x="2678716" y="1258860"/>
                    <a:pt x="2697385" y="1289149"/>
                  </a:cubicBezTo>
                  <a:cubicBezTo>
                    <a:pt x="2708148" y="1306580"/>
                    <a:pt x="2720626" y="1322582"/>
                    <a:pt x="2742533" y="1323344"/>
                  </a:cubicBezTo>
                  <a:cubicBezTo>
                    <a:pt x="2757011" y="1323820"/>
                    <a:pt x="2771680" y="1320010"/>
                    <a:pt x="2785396" y="1315819"/>
                  </a:cubicBezTo>
                  <a:cubicBezTo>
                    <a:pt x="2848070" y="1296388"/>
                    <a:pt x="2902744" y="1254573"/>
                    <a:pt x="2966085" y="1237809"/>
                  </a:cubicBezTo>
                  <a:cubicBezTo>
                    <a:pt x="3009138" y="1226379"/>
                    <a:pt x="3053429" y="1230761"/>
                    <a:pt x="3097054" y="1235142"/>
                  </a:cubicBezTo>
                  <a:cubicBezTo>
                    <a:pt x="3147917" y="1240286"/>
                    <a:pt x="3195352" y="1238762"/>
                    <a:pt x="3242120" y="1215902"/>
                  </a:cubicBezTo>
                  <a:cubicBezTo>
                    <a:pt x="3278886" y="1197995"/>
                    <a:pt x="3313081" y="1173135"/>
                    <a:pt x="3353086" y="1162753"/>
                  </a:cubicBezTo>
                  <a:cubicBezTo>
                    <a:pt x="3387471" y="1153704"/>
                    <a:pt x="3421856" y="1160181"/>
                    <a:pt x="3453956" y="1175230"/>
                  </a:cubicBezTo>
                  <a:close/>
                </a:path>
              </a:pathLst>
            </a:custGeom>
            <a:solidFill>
              <a:srgbClr val="690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1043;p48">
              <a:extLst>
                <a:ext uri="{FF2B5EF4-FFF2-40B4-BE49-F238E27FC236}">
                  <a16:creationId xmlns:a16="http://schemas.microsoft.com/office/drawing/2014/main" id="{FF5BC121-24C5-40FA-B48A-61AEFEB9FBD7}"/>
                </a:ext>
              </a:extLst>
            </p:cNvPr>
            <p:cNvSpPr/>
            <p:nvPr/>
          </p:nvSpPr>
          <p:spPr>
            <a:xfrm>
              <a:off x="4237346" y="1887828"/>
              <a:ext cx="4211418" cy="1453914"/>
            </a:xfrm>
            <a:custGeom>
              <a:avLst/>
              <a:gdLst/>
              <a:ahLst/>
              <a:cxnLst/>
              <a:rect l="l" t="t" r="r" b="b"/>
              <a:pathLst>
                <a:path w="3389471" h="1170152" extrusionOk="0">
                  <a:moveTo>
                    <a:pt x="3280982" y="1057978"/>
                  </a:moveTo>
                  <a:cubicBezTo>
                    <a:pt x="3315272" y="1017687"/>
                    <a:pt x="3349276" y="995779"/>
                    <a:pt x="3389472" y="975586"/>
                  </a:cubicBezTo>
                  <a:cubicBezTo>
                    <a:pt x="3382899" y="959584"/>
                    <a:pt x="3376041" y="943773"/>
                    <a:pt x="3368707" y="928152"/>
                  </a:cubicBezTo>
                  <a:cubicBezTo>
                    <a:pt x="3337274" y="945678"/>
                    <a:pt x="3309271" y="966347"/>
                    <a:pt x="3280982" y="999494"/>
                  </a:cubicBezTo>
                  <a:cubicBezTo>
                    <a:pt x="3257074" y="1027402"/>
                    <a:pt x="3224594" y="1044547"/>
                    <a:pt x="3178683" y="1053310"/>
                  </a:cubicBezTo>
                  <a:cubicBezTo>
                    <a:pt x="3169349" y="1055025"/>
                    <a:pt x="3160014" y="1056263"/>
                    <a:pt x="3150203" y="1057501"/>
                  </a:cubicBezTo>
                  <a:cubicBezTo>
                    <a:pt x="3133344" y="1059597"/>
                    <a:pt x="3116009" y="1061788"/>
                    <a:pt x="3098673" y="1067217"/>
                  </a:cubicBezTo>
                  <a:cubicBezTo>
                    <a:pt x="3091625" y="1069407"/>
                    <a:pt x="3084767" y="1071979"/>
                    <a:pt x="3078099" y="1074456"/>
                  </a:cubicBezTo>
                  <a:cubicBezTo>
                    <a:pt x="3066574" y="1078742"/>
                    <a:pt x="3055715" y="1082838"/>
                    <a:pt x="3044666" y="1084743"/>
                  </a:cubicBezTo>
                  <a:cubicBezTo>
                    <a:pt x="3031522" y="1087029"/>
                    <a:pt x="3021806" y="1084743"/>
                    <a:pt x="3007043" y="1081314"/>
                  </a:cubicBezTo>
                  <a:lnTo>
                    <a:pt x="3003804" y="1080552"/>
                  </a:lnTo>
                  <a:cubicBezTo>
                    <a:pt x="2990755" y="1077599"/>
                    <a:pt x="2980087" y="1076551"/>
                    <a:pt x="2970467" y="1077313"/>
                  </a:cubicBezTo>
                  <a:cubicBezTo>
                    <a:pt x="2970086" y="1077313"/>
                    <a:pt x="2969228" y="1077504"/>
                    <a:pt x="2968847" y="1077504"/>
                  </a:cubicBezTo>
                  <a:lnTo>
                    <a:pt x="2961037" y="1078742"/>
                  </a:lnTo>
                  <a:cubicBezTo>
                    <a:pt x="2960656" y="1078837"/>
                    <a:pt x="2960275" y="1078932"/>
                    <a:pt x="2959894" y="1078932"/>
                  </a:cubicBezTo>
                  <a:cubicBezTo>
                    <a:pt x="2946749" y="1082076"/>
                    <a:pt x="2935319" y="1088838"/>
                    <a:pt x="2922175" y="1097887"/>
                  </a:cubicBezTo>
                  <a:cubicBezTo>
                    <a:pt x="2896934" y="1115413"/>
                    <a:pt x="2872740" y="1110555"/>
                    <a:pt x="2839212" y="1103697"/>
                  </a:cubicBezTo>
                  <a:cubicBezTo>
                    <a:pt x="2823305" y="1100364"/>
                    <a:pt x="2805303" y="1097792"/>
                    <a:pt x="2787491" y="1095982"/>
                  </a:cubicBezTo>
                  <a:cubicBezTo>
                    <a:pt x="2786730" y="1095887"/>
                    <a:pt x="2786063" y="1095887"/>
                    <a:pt x="2785396" y="1095887"/>
                  </a:cubicBezTo>
                  <a:cubicBezTo>
                    <a:pt x="2768822" y="1096649"/>
                    <a:pt x="2753773" y="1097221"/>
                    <a:pt x="2740152" y="1097506"/>
                  </a:cubicBezTo>
                  <a:cubicBezTo>
                    <a:pt x="2727770" y="1097221"/>
                    <a:pt x="2715387" y="1096839"/>
                    <a:pt x="2703005" y="1096363"/>
                  </a:cubicBezTo>
                  <a:cubicBezTo>
                    <a:pt x="2702147" y="1096363"/>
                    <a:pt x="2701290" y="1096363"/>
                    <a:pt x="2700528" y="1096554"/>
                  </a:cubicBezTo>
                  <a:cubicBezTo>
                    <a:pt x="2692051" y="1097697"/>
                    <a:pt x="2684622" y="1098935"/>
                    <a:pt x="2678144" y="1100459"/>
                  </a:cubicBezTo>
                  <a:cubicBezTo>
                    <a:pt x="2672048" y="1101888"/>
                    <a:pt x="2666238" y="1103793"/>
                    <a:pt x="2660618" y="1105507"/>
                  </a:cubicBezTo>
                  <a:cubicBezTo>
                    <a:pt x="2647188" y="1109794"/>
                    <a:pt x="2635472" y="1113508"/>
                    <a:pt x="2623566" y="1110651"/>
                  </a:cubicBezTo>
                  <a:cubicBezTo>
                    <a:pt x="2618804" y="1109508"/>
                    <a:pt x="2615375" y="1107031"/>
                    <a:pt x="2610707" y="1103602"/>
                  </a:cubicBezTo>
                  <a:cubicBezTo>
                    <a:pt x="2606516" y="1100554"/>
                    <a:pt x="2601659" y="1097125"/>
                    <a:pt x="2595372" y="1094363"/>
                  </a:cubicBezTo>
                  <a:cubicBezTo>
                    <a:pt x="2567940" y="1082457"/>
                    <a:pt x="2537365" y="1092363"/>
                    <a:pt x="2510314" y="1101126"/>
                  </a:cubicBezTo>
                  <a:cubicBezTo>
                    <a:pt x="2495836" y="1105793"/>
                    <a:pt x="2482120" y="1110270"/>
                    <a:pt x="2470499" y="1111032"/>
                  </a:cubicBezTo>
                  <a:cubicBezTo>
                    <a:pt x="2452307" y="1112270"/>
                    <a:pt x="2435162" y="1106269"/>
                    <a:pt x="2417064" y="1099888"/>
                  </a:cubicBezTo>
                  <a:cubicBezTo>
                    <a:pt x="2397633" y="1093029"/>
                    <a:pt x="2377440" y="1085886"/>
                    <a:pt x="2354199" y="1086933"/>
                  </a:cubicBezTo>
                  <a:cubicBezTo>
                    <a:pt x="2347817" y="1087219"/>
                    <a:pt x="2341531" y="1087791"/>
                    <a:pt x="2335435" y="1088362"/>
                  </a:cubicBezTo>
                  <a:cubicBezTo>
                    <a:pt x="2316385" y="1090077"/>
                    <a:pt x="2301431" y="1091505"/>
                    <a:pt x="2285524" y="1083028"/>
                  </a:cubicBezTo>
                  <a:cubicBezTo>
                    <a:pt x="2273903" y="1076837"/>
                    <a:pt x="2263997" y="1064454"/>
                    <a:pt x="2253520" y="1051310"/>
                  </a:cubicBezTo>
                  <a:cubicBezTo>
                    <a:pt x="2248662" y="1045214"/>
                    <a:pt x="2243614" y="1038928"/>
                    <a:pt x="2238280" y="1033117"/>
                  </a:cubicBezTo>
                  <a:cubicBezTo>
                    <a:pt x="2236375" y="1031117"/>
                    <a:pt x="2233803" y="1029498"/>
                    <a:pt x="2231041" y="1028926"/>
                  </a:cubicBezTo>
                  <a:cubicBezTo>
                    <a:pt x="2222849" y="1026926"/>
                    <a:pt x="2214753" y="1024926"/>
                    <a:pt x="2207228" y="1022925"/>
                  </a:cubicBezTo>
                  <a:cubicBezTo>
                    <a:pt x="2196370" y="1019592"/>
                    <a:pt x="2185607" y="1016067"/>
                    <a:pt x="2174748" y="1012543"/>
                  </a:cubicBezTo>
                  <a:cubicBezTo>
                    <a:pt x="2174272" y="1012353"/>
                    <a:pt x="2173891" y="1012257"/>
                    <a:pt x="2173319" y="1012162"/>
                  </a:cubicBezTo>
                  <a:lnTo>
                    <a:pt x="2168938" y="1011210"/>
                  </a:lnTo>
                  <a:cubicBezTo>
                    <a:pt x="2166366" y="1010638"/>
                    <a:pt x="2163794" y="1010067"/>
                    <a:pt x="2161318" y="1009495"/>
                  </a:cubicBezTo>
                  <a:cubicBezTo>
                    <a:pt x="2159889" y="1009209"/>
                    <a:pt x="2158365" y="1009019"/>
                    <a:pt x="2156841" y="1009209"/>
                  </a:cubicBezTo>
                  <a:cubicBezTo>
                    <a:pt x="2134267" y="1011019"/>
                    <a:pt x="2117789" y="1011591"/>
                    <a:pt x="2096453" y="1003209"/>
                  </a:cubicBezTo>
                  <a:cubicBezTo>
                    <a:pt x="2064258" y="990445"/>
                    <a:pt x="2033397" y="987588"/>
                    <a:pt x="2004632" y="985778"/>
                  </a:cubicBezTo>
                  <a:lnTo>
                    <a:pt x="1999298" y="985492"/>
                  </a:lnTo>
                  <a:cubicBezTo>
                    <a:pt x="1982819" y="984540"/>
                    <a:pt x="1964150" y="983492"/>
                    <a:pt x="1953482" y="975015"/>
                  </a:cubicBezTo>
                  <a:cubicBezTo>
                    <a:pt x="1949958" y="972348"/>
                    <a:pt x="1947958" y="968919"/>
                    <a:pt x="1947577" y="965109"/>
                  </a:cubicBezTo>
                  <a:cubicBezTo>
                    <a:pt x="1947100" y="961203"/>
                    <a:pt x="1948529" y="956822"/>
                    <a:pt x="1951482" y="953012"/>
                  </a:cubicBezTo>
                  <a:lnTo>
                    <a:pt x="1951863" y="952631"/>
                  </a:lnTo>
                  <a:cubicBezTo>
                    <a:pt x="1955483" y="948440"/>
                    <a:pt x="1956435" y="942439"/>
                    <a:pt x="1954340" y="937391"/>
                  </a:cubicBezTo>
                  <a:cubicBezTo>
                    <a:pt x="1952149" y="932247"/>
                    <a:pt x="1947196" y="928723"/>
                    <a:pt x="1941671" y="928437"/>
                  </a:cubicBezTo>
                  <a:cubicBezTo>
                    <a:pt x="1939671" y="928247"/>
                    <a:pt x="1937671" y="928247"/>
                    <a:pt x="1935671" y="928247"/>
                  </a:cubicBezTo>
                  <a:cubicBezTo>
                    <a:pt x="1926908" y="928437"/>
                    <a:pt x="1918430" y="929580"/>
                    <a:pt x="1910144" y="930628"/>
                  </a:cubicBezTo>
                  <a:cubicBezTo>
                    <a:pt x="1893856" y="932628"/>
                    <a:pt x="1878521" y="934629"/>
                    <a:pt x="1864709" y="929295"/>
                  </a:cubicBezTo>
                  <a:cubicBezTo>
                    <a:pt x="1848803" y="923103"/>
                    <a:pt x="1837087" y="911197"/>
                    <a:pt x="1824704" y="898720"/>
                  </a:cubicBezTo>
                  <a:cubicBezTo>
                    <a:pt x="1806035" y="879860"/>
                    <a:pt x="1784985" y="858524"/>
                    <a:pt x="1748409" y="858048"/>
                  </a:cubicBezTo>
                  <a:cubicBezTo>
                    <a:pt x="1752600" y="824520"/>
                    <a:pt x="1732026" y="813947"/>
                    <a:pt x="1716977" y="806137"/>
                  </a:cubicBezTo>
                  <a:cubicBezTo>
                    <a:pt x="1713071" y="804136"/>
                    <a:pt x="1709071" y="801945"/>
                    <a:pt x="1705166" y="799564"/>
                  </a:cubicBezTo>
                  <a:cubicBezTo>
                    <a:pt x="1695545" y="793373"/>
                    <a:pt x="1690592" y="787467"/>
                    <a:pt x="1684211" y="774323"/>
                  </a:cubicBezTo>
                  <a:cubicBezTo>
                    <a:pt x="1682496" y="770989"/>
                    <a:pt x="1680972" y="767179"/>
                    <a:pt x="1679448" y="763179"/>
                  </a:cubicBezTo>
                  <a:cubicBezTo>
                    <a:pt x="1673447" y="748129"/>
                    <a:pt x="1666018" y="729365"/>
                    <a:pt x="1645539" y="720697"/>
                  </a:cubicBezTo>
                  <a:cubicBezTo>
                    <a:pt x="1639443" y="718125"/>
                    <a:pt x="1633157" y="717649"/>
                    <a:pt x="1627727" y="717173"/>
                  </a:cubicBezTo>
                  <a:cubicBezTo>
                    <a:pt x="1624489" y="716982"/>
                    <a:pt x="1621536" y="716697"/>
                    <a:pt x="1619631" y="716125"/>
                  </a:cubicBezTo>
                  <a:cubicBezTo>
                    <a:pt x="1609439" y="713077"/>
                    <a:pt x="1603343" y="708315"/>
                    <a:pt x="1599343" y="700314"/>
                  </a:cubicBezTo>
                  <a:cubicBezTo>
                    <a:pt x="1596104" y="693837"/>
                    <a:pt x="1594866" y="686026"/>
                    <a:pt x="1593628" y="677930"/>
                  </a:cubicBezTo>
                  <a:cubicBezTo>
                    <a:pt x="1592390" y="669738"/>
                    <a:pt x="1591056" y="661356"/>
                    <a:pt x="1587627" y="652974"/>
                  </a:cubicBezTo>
                  <a:cubicBezTo>
                    <a:pt x="1586770" y="650879"/>
                    <a:pt x="1585532" y="649069"/>
                    <a:pt x="1583817" y="647545"/>
                  </a:cubicBezTo>
                  <a:cubicBezTo>
                    <a:pt x="1574673" y="639544"/>
                    <a:pt x="1565720" y="631353"/>
                    <a:pt x="1556766" y="623256"/>
                  </a:cubicBezTo>
                  <a:cubicBezTo>
                    <a:pt x="1555433" y="622113"/>
                    <a:pt x="1554004" y="621256"/>
                    <a:pt x="1552480" y="620589"/>
                  </a:cubicBezTo>
                  <a:cubicBezTo>
                    <a:pt x="1543907" y="617160"/>
                    <a:pt x="1535144" y="614874"/>
                    <a:pt x="1526667" y="612779"/>
                  </a:cubicBezTo>
                  <a:cubicBezTo>
                    <a:pt x="1520952" y="611350"/>
                    <a:pt x="1515618" y="609921"/>
                    <a:pt x="1510665" y="608302"/>
                  </a:cubicBezTo>
                  <a:cubicBezTo>
                    <a:pt x="1481423" y="598682"/>
                    <a:pt x="1462183" y="579632"/>
                    <a:pt x="1449800" y="548485"/>
                  </a:cubicBezTo>
                  <a:cubicBezTo>
                    <a:pt x="1448848" y="546104"/>
                    <a:pt x="1448086" y="541722"/>
                    <a:pt x="1447229" y="537627"/>
                  </a:cubicBezTo>
                  <a:cubicBezTo>
                    <a:pt x="1446467" y="533245"/>
                    <a:pt x="1445609" y="528673"/>
                    <a:pt x="1444276" y="524196"/>
                  </a:cubicBezTo>
                  <a:cubicBezTo>
                    <a:pt x="1443514" y="521625"/>
                    <a:pt x="1441990" y="519339"/>
                    <a:pt x="1440085" y="517529"/>
                  </a:cubicBezTo>
                  <a:lnTo>
                    <a:pt x="1418844" y="498288"/>
                  </a:lnTo>
                  <a:cubicBezTo>
                    <a:pt x="1417415" y="496955"/>
                    <a:pt x="1415796" y="496002"/>
                    <a:pt x="1413986" y="495336"/>
                  </a:cubicBezTo>
                  <a:cubicBezTo>
                    <a:pt x="1404842" y="492097"/>
                    <a:pt x="1395222" y="490287"/>
                    <a:pt x="1387507" y="488859"/>
                  </a:cubicBezTo>
                  <a:lnTo>
                    <a:pt x="1382363" y="487906"/>
                  </a:lnTo>
                  <a:cubicBezTo>
                    <a:pt x="1379411" y="487335"/>
                    <a:pt x="1376267" y="486763"/>
                    <a:pt x="1373029" y="486192"/>
                  </a:cubicBezTo>
                  <a:cubicBezTo>
                    <a:pt x="1350074" y="481905"/>
                    <a:pt x="1326452" y="477524"/>
                    <a:pt x="1316546" y="459712"/>
                  </a:cubicBezTo>
                  <a:cubicBezTo>
                    <a:pt x="1315974" y="458664"/>
                    <a:pt x="1315688" y="456378"/>
                    <a:pt x="1315403" y="454092"/>
                  </a:cubicBezTo>
                  <a:cubicBezTo>
                    <a:pt x="1314926" y="450187"/>
                    <a:pt x="1314355" y="445425"/>
                    <a:pt x="1312164" y="440376"/>
                  </a:cubicBezTo>
                  <a:cubicBezTo>
                    <a:pt x="1302449" y="419231"/>
                    <a:pt x="1287494" y="413421"/>
                    <a:pt x="1273016" y="407706"/>
                  </a:cubicBezTo>
                  <a:lnTo>
                    <a:pt x="1269873" y="406467"/>
                  </a:lnTo>
                  <a:cubicBezTo>
                    <a:pt x="1265777" y="404848"/>
                    <a:pt x="1261777" y="403324"/>
                    <a:pt x="1257776" y="401800"/>
                  </a:cubicBezTo>
                  <a:cubicBezTo>
                    <a:pt x="1242727" y="395990"/>
                    <a:pt x="1228535" y="390656"/>
                    <a:pt x="1215485" y="382083"/>
                  </a:cubicBezTo>
                  <a:cubicBezTo>
                    <a:pt x="1185577" y="362557"/>
                    <a:pt x="1159288" y="336173"/>
                    <a:pt x="1133856" y="310646"/>
                  </a:cubicBezTo>
                  <a:lnTo>
                    <a:pt x="1132237" y="309122"/>
                  </a:lnTo>
                  <a:cubicBezTo>
                    <a:pt x="1113854" y="290739"/>
                    <a:pt x="1093661" y="279594"/>
                    <a:pt x="1074230" y="268831"/>
                  </a:cubicBezTo>
                  <a:cubicBezTo>
                    <a:pt x="1064133" y="263307"/>
                    <a:pt x="1053560" y="257401"/>
                    <a:pt x="1043369" y="250638"/>
                  </a:cubicBezTo>
                  <a:cubicBezTo>
                    <a:pt x="1032034" y="243114"/>
                    <a:pt x="1023747" y="232350"/>
                    <a:pt x="1014889" y="221016"/>
                  </a:cubicBezTo>
                  <a:cubicBezTo>
                    <a:pt x="1001078" y="203299"/>
                    <a:pt x="985457" y="183201"/>
                    <a:pt x="956882" y="175677"/>
                  </a:cubicBezTo>
                  <a:cubicBezTo>
                    <a:pt x="948214" y="173391"/>
                    <a:pt x="938879" y="171962"/>
                    <a:pt x="929926" y="170533"/>
                  </a:cubicBezTo>
                  <a:cubicBezTo>
                    <a:pt x="905161" y="166533"/>
                    <a:pt x="881729" y="162723"/>
                    <a:pt x="870109" y="144339"/>
                  </a:cubicBezTo>
                  <a:cubicBezTo>
                    <a:pt x="868585" y="141863"/>
                    <a:pt x="867156" y="139482"/>
                    <a:pt x="865918" y="137386"/>
                  </a:cubicBezTo>
                  <a:cubicBezTo>
                    <a:pt x="856774" y="121860"/>
                    <a:pt x="849344" y="112145"/>
                    <a:pt x="823722" y="108335"/>
                  </a:cubicBezTo>
                  <a:cubicBezTo>
                    <a:pt x="818674" y="107573"/>
                    <a:pt x="814388" y="107192"/>
                    <a:pt x="810387" y="106811"/>
                  </a:cubicBezTo>
                  <a:cubicBezTo>
                    <a:pt x="800290" y="105858"/>
                    <a:pt x="794861" y="105382"/>
                    <a:pt x="784574" y="99286"/>
                  </a:cubicBezTo>
                  <a:cubicBezTo>
                    <a:pt x="779717" y="96429"/>
                    <a:pt x="775145" y="93476"/>
                    <a:pt x="770668" y="90618"/>
                  </a:cubicBezTo>
                  <a:cubicBezTo>
                    <a:pt x="753237" y="79379"/>
                    <a:pt x="735235" y="67663"/>
                    <a:pt x="707993" y="67568"/>
                  </a:cubicBezTo>
                  <a:cubicBezTo>
                    <a:pt x="697802" y="67663"/>
                    <a:pt x="688467" y="68997"/>
                    <a:pt x="679323" y="70616"/>
                  </a:cubicBezTo>
                  <a:cubicBezTo>
                    <a:pt x="668941" y="72330"/>
                    <a:pt x="659225" y="73950"/>
                    <a:pt x="649986" y="72902"/>
                  </a:cubicBezTo>
                  <a:cubicBezTo>
                    <a:pt x="640080" y="71759"/>
                    <a:pt x="637699" y="69949"/>
                    <a:pt x="629412" y="61472"/>
                  </a:cubicBezTo>
                  <a:cubicBezTo>
                    <a:pt x="627412" y="59376"/>
                    <a:pt x="625793" y="57376"/>
                    <a:pt x="624269" y="55662"/>
                  </a:cubicBezTo>
                  <a:cubicBezTo>
                    <a:pt x="619220" y="49566"/>
                    <a:pt x="613601" y="42612"/>
                    <a:pt x="599694" y="38517"/>
                  </a:cubicBezTo>
                  <a:cubicBezTo>
                    <a:pt x="586645" y="34802"/>
                    <a:pt x="570833" y="36707"/>
                    <a:pt x="558070" y="38136"/>
                  </a:cubicBezTo>
                  <a:lnTo>
                    <a:pt x="553593" y="38707"/>
                  </a:lnTo>
                  <a:cubicBezTo>
                    <a:pt x="540258" y="40136"/>
                    <a:pt x="526828" y="42803"/>
                    <a:pt x="513779" y="45279"/>
                  </a:cubicBezTo>
                  <a:cubicBezTo>
                    <a:pt x="485204" y="50804"/>
                    <a:pt x="458248" y="56138"/>
                    <a:pt x="432530" y="50518"/>
                  </a:cubicBezTo>
                  <a:cubicBezTo>
                    <a:pt x="424625" y="48804"/>
                    <a:pt x="416909" y="45470"/>
                    <a:pt x="408527" y="42041"/>
                  </a:cubicBezTo>
                  <a:cubicBezTo>
                    <a:pt x="398812" y="37850"/>
                    <a:pt x="388620" y="33659"/>
                    <a:pt x="377381" y="31563"/>
                  </a:cubicBezTo>
                  <a:cubicBezTo>
                    <a:pt x="348901" y="26039"/>
                    <a:pt x="323945" y="33183"/>
                    <a:pt x="299847" y="39945"/>
                  </a:cubicBezTo>
                  <a:lnTo>
                    <a:pt x="296228" y="41088"/>
                  </a:lnTo>
                  <a:cubicBezTo>
                    <a:pt x="261461" y="50899"/>
                    <a:pt x="242221" y="48137"/>
                    <a:pt x="217170" y="30135"/>
                  </a:cubicBezTo>
                  <a:cubicBezTo>
                    <a:pt x="157639" y="-12728"/>
                    <a:pt x="73247" y="417"/>
                    <a:pt x="39719" y="8037"/>
                  </a:cubicBezTo>
                  <a:cubicBezTo>
                    <a:pt x="33147" y="9465"/>
                    <a:pt x="26670" y="10989"/>
                    <a:pt x="20288" y="12609"/>
                  </a:cubicBezTo>
                  <a:cubicBezTo>
                    <a:pt x="17621" y="13275"/>
                    <a:pt x="14954" y="13942"/>
                    <a:pt x="12287" y="14514"/>
                  </a:cubicBezTo>
                  <a:cubicBezTo>
                    <a:pt x="7429" y="34897"/>
                    <a:pt x="3334" y="55281"/>
                    <a:pt x="0" y="75855"/>
                  </a:cubicBezTo>
                  <a:cubicBezTo>
                    <a:pt x="6668" y="74331"/>
                    <a:pt x="13430" y="72711"/>
                    <a:pt x="20383" y="71092"/>
                  </a:cubicBezTo>
                  <a:cubicBezTo>
                    <a:pt x="26765" y="69568"/>
                    <a:pt x="33242" y="68044"/>
                    <a:pt x="39815" y="66520"/>
                  </a:cubicBezTo>
                  <a:cubicBezTo>
                    <a:pt x="73343" y="58805"/>
                    <a:pt x="157734" y="45756"/>
                    <a:pt x="217265" y="88618"/>
                  </a:cubicBezTo>
                  <a:cubicBezTo>
                    <a:pt x="242316" y="106716"/>
                    <a:pt x="261556" y="109383"/>
                    <a:pt x="296323" y="99572"/>
                  </a:cubicBezTo>
                  <a:lnTo>
                    <a:pt x="299942" y="98429"/>
                  </a:lnTo>
                  <a:cubicBezTo>
                    <a:pt x="324136" y="91666"/>
                    <a:pt x="348996" y="84522"/>
                    <a:pt x="377476" y="90047"/>
                  </a:cubicBezTo>
                  <a:cubicBezTo>
                    <a:pt x="388811" y="92142"/>
                    <a:pt x="398907" y="96429"/>
                    <a:pt x="408623" y="100524"/>
                  </a:cubicBezTo>
                  <a:cubicBezTo>
                    <a:pt x="416909" y="103953"/>
                    <a:pt x="424720" y="107287"/>
                    <a:pt x="432625" y="109002"/>
                  </a:cubicBezTo>
                  <a:cubicBezTo>
                    <a:pt x="458438" y="114526"/>
                    <a:pt x="485394" y="109287"/>
                    <a:pt x="513874" y="103763"/>
                  </a:cubicBezTo>
                  <a:cubicBezTo>
                    <a:pt x="526923" y="101286"/>
                    <a:pt x="540353" y="98619"/>
                    <a:pt x="553688" y="97191"/>
                  </a:cubicBezTo>
                  <a:lnTo>
                    <a:pt x="558165" y="96619"/>
                  </a:lnTo>
                  <a:cubicBezTo>
                    <a:pt x="570929" y="95190"/>
                    <a:pt x="586740" y="93285"/>
                    <a:pt x="599789" y="97000"/>
                  </a:cubicBezTo>
                  <a:cubicBezTo>
                    <a:pt x="613791" y="101001"/>
                    <a:pt x="619411" y="107954"/>
                    <a:pt x="624364" y="114145"/>
                  </a:cubicBezTo>
                  <a:cubicBezTo>
                    <a:pt x="625793" y="115860"/>
                    <a:pt x="627412" y="117860"/>
                    <a:pt x="629507" y="119955"/>
                  </a:cubicBezTo>
                  <a:cubicBezTo>
                    <a:pt x="637699" y="128433"/>
                    <a:pt x="640175" y="130147"/>
                    <a:pt x="650081" y="131385"/>
                  </a:cubicBezTo>
                  <a:cubicBezTo>
                    <a:pt x="659321" y="132528"/>
                    <a:pt x="669131" y="130909"/>
                    <a:pt x="679418" y="129099"/>
                  </a:cubicBezTo>
                  <a:cubicBezTo>
                    <a:pt x="688562" y="127480"/>
                    <a:pt x="697802" y="126147"/>
                    <a:pt x="708089" y="126051"/>
                  </a:cubicBezTo>
                  <a:cubicBezTo>
                    <a:pt x="735330" y="126242"/>
                    <a:pt x="753428" y="137862"/>
                    <a:pt x="770763" y="149102"/>
                  </a:cubicBezTo>
                  <a:cubicBezTo>
                    <a:pt x="775240" y="151959"/>
                    <a:pt x="779812" y="154912"/>
                    <a:pt x="784670" y="157770"/>
                  </a:cubicBezTo>
                  <a:cubicBezTo>
                    <a:pt x="795052" y="163866"/>
                    <a:pt x="800481" y="164342"/>
                    <a:pt x="810482" y="165294"/>
                  </a:cubicBezTo>
                  <a:cubicBezTo>
                    <a:pt x="814483" y="165675"/>
                    <a:pt x="818769" y="166056"/>
                    <a:pt x="823817" y="166818"/>
                  </a:cubicBezTo>
                  <a:cubicBezTo>
                    <a:pt x="849440" y="170628"/>
                    <a:pt x="856869" y="180344"/>
                    <a:pt x="866013" y="195870"/>
                  </a:cubicBezTo>
                  <a:cubicBezTo>
                    <a:pt x="867251" y="197965"/>
                    <a:pt x="868680" y="200346"/>
                    <a:pt x="870204" y="202823"/>
                  </a:cubicBezTo>
                  <a:cubicBezTo>
                    <a:pt x="881824" y="221206"/>
                    <a:pt x="905256" y="224921"/>
                    <a:pt x="930021" y="229017"/>
                  </a:cubicBezTo>
                  <a:cubicBezTo>
                    <a:pt x="938974" y="230445"/>
                    <a:pt x="948309" y="231969"/>
                    <a:pt x="956977" y="234160"/>
                  </a:cubicBezTo>
                  <a:cubicBezTo>
                    <a:pt x="985647" y="241685"/>
                    <a:pt x="1001268" y="261783"/>
                    <a:pt x="1014984" y="279499"/>
                  </a:cubicBezTo>
                  <a:cubicBezTo>
                    <a:pt x="1023842" y="290929"/>
                    <a:pt x="1032129" y="301597"/>
                    <a:pt x="1043464" y="309122"/>
                  </a:cubicBezTo>
                  <a:cubicBezTo>
                    <a:pt x="1053656" y="315885"/>
                    <a:pt x="1064228" y="321790"/>
                    <a:pt x="1074325" y="327315"/>
                  </a:cubicBezTo>
                  <a:cubicBezTo>
                    <a:pt x="1093756" y="338078"/>
                    <a:pt x="1113949" y="349127"/>
                    <a:pt x="1132332" y="367605"/>
                  </a:cubicBezTo>
                  <a:lnTo>
                    <a:pt x="1133951" y="369129"/>
                  </a:lnTo>
                  <a:cubicBezTo>
                    <a:pt x="1159383" y="394656"/>
                    <a:pt x="1185767" y="421041"/>
                    <a:pt x="1215581" y="440567"/>
                  </a:cubicBezTo>
                  <a:cubicBezTo>
                    <a:pt x="1228630" y="449139"/>
                    <a:pt x="1242822" y="454569"/>
                    <a:pt x="1257872" y="460284"/>
                  </a:cubicBezTo>
                  <a:cubicBezTo>
                    <a:pt x="1261872" y="461808"/>
                    <a:pt x="1265873" y="463332"/>
                    <a:pt x="1269968" y="464951"/>
                  </a:cubicBezTo>
                  <a:lnTo>
                    <a:pt x="1273112" y="466189"/>
                  </a:lnTo>
                  <a:cubicBezTo>
                    <a:pt x="1287590" y="471904"/>
                    <a:pt x="1302544" y="477714"/>
                    <a:pt x="1312259" y="498860"/>
                  </a:cubicBezTo>
                  <a:cubicBezTo>
                    <a:pt x="1314545" y="503908"/>
                    <a:pt x="1315117" y="508766"/>
                    <a:pt x="1315498" y="512576"/>
                  </a:cubicBezTo>
                  <a:cubicBezTo>
                    <a:pt x="1315784" y="514862"/>
                    <a:pt x="1316069" y="517148"/>
                    <a:pt x="1316641" y="518196"/>
                  </a:cubicBezTo>
                  <a:cubicBezTo>
                    <a:pt x="1326547" y="535912"/>
                    <a:pt x="1350264" y="540294"/>
                    <a:pt x="1373124" y="544675"/>
                  </a:cubicBezTo>
                  <a:cubicBezTo>
                    <a:pt x="1376363" y="545247"/>
                    <a:pt x="1379506" y="545818"/>
                    <a:pt x="1382459" y="546390"/>
                  </a:cubicBezTo>
                  <a:lnTo>
                    <a:pt x="1387602" y="547342"/>
                  </a:lnTo>
                  <a:cubicBezTo>
                    <a:pt x="1395413" y="548771"/>
                    <a:pt x="1405033" y="550676"/>
                    <a:pt x="1414082" y="553819"/>
                  </a:cubicBezTo>
                  <a:cubicBezTo>
                    <a:pt x="1415891" y="554486"/>
                    <a:pt x="1417606" y="555438"/>
                    <a:pt x="1418939" y="556772"/>
                  </a:cubicBezTo>
                  <a:lnTo>
                    <a:pt x="1440180" y="576012"/>
                  </a:lnTo>
                  <a:cubicBezTo>
                    <a:pt x="1442180" y="577822"/>
                    <a:pt x="1443609" y="580108"/>
                    <a:pt x="1444371" y="582680"/>
                  </a:cubicBezTo>
                  <a:cubicBezTo>
                    <a:pt x="1445705" y="587157"/>
                    <a:pt x="1446467" y="591729"/>
                    <a:pt x="1447324" y="596110"/>
                  </a:cubicBezTo>
                  <a:cubicBezTo>
                    <a:pt x="1448086" y="600301"/>
                    <a:pt x="1448943" y="604587"/>
                    <a:pt x="1449896" y="606969"/>
                  </a:cubicBezTo>
                  <a:cubicBezTo>
                    <a:pt x="1462183" y="638211"/>
                    <a:pt x="1481519" y="657165"/>
                    <a:pt x="1510760" y="666786"/>
                  </a:cubicBezTo>
                  <a:cubicBezTo>
                    <a:pt x="1515713" y="668405"/>
                    <a:pt x="1521143" y="669738"/>
                    <a:pt x="1526762" y="671262"/>
                  </a:cubicBezTo>
                  <a:cubicBezTo>
                    <a:pt x="1535240" y="673358"/>
                    <a:pt x="1544003" y="675644"/>
                    <a:pt x="1552575" y="679073"/>
                  </a:cubicBezTo>
                  <a:cubicBezTo>
                    <a:pt x="1554099" y="679740"/>
                    <a:pt x="1555528" y="680597"/>
                    <a:pt x="1556861" y="681740"/>
                  </a:cubicBezTo>
                  <a:cubicBezTo>
                    <a:pt x="1565815" y="689836"/>
                    <a:pt x="1574864" y="697932"/>
                    <a:pt x="1583912" y="706029"/>
                  </a:cubicBezTo>
                  <a:cubicBezTo>
                    <a:pt x="1585627" y="707457"/>
                    <a:pt x="1586865" y="709362"/>
                    <a:pt x="1587722" y="711458"/>
                  </a:cubicBezTo>
                  <a:cubicBezTo>
                    <a:pt x="1591151" y="719745"/>
                    <a:pt x="1592485" y="728222"/>
                    <a:pt x="1593723" y="736413"/>
                  </a:cubicBezTo>
                  <a:cubicBezTo>
                    <a:pt x="1594961" y="744510"/>
                    <a:pt x="1596104" y="752225"/>
                    <a:pt x="1599438" y="758797"/>
                  </a:cubicBezTo>
                  <a:cubicBezTo>
                    <a:pt x="1603439" y="766798"/>
                    <a:pt x="1609535" y="771465"/>
                    <a:pt x="1619726" y="774609"/>
                  </a:cubicBezTo>
                  <a:cubicBezTo>
                    <a:pt x="1621631" y="775180"/>
                    <a:pt x="1624584" y="775371"/>
                    <a:pt x="1627823" y="775656"/>
                  </a:cubicBezTo>
                  <a:cubicBezTo>
                    <a:pt x="1633252" y="776133"/>
                    <a:pt x="1639538" y="776609"/>
                    <a:pt x="1645634" y="779181"/>
                  </a:cubicBezTo>
                  <a:cubicBezTo>
                    <a:pt x="1666018" y="787848"/>
                    <a:pt x="1673543" y="806613"/>
                    <a:pt x="1679543" y="821662"/>
                  </a:cubicBezTo>
                  <a:cubicBezTo>
                    <a:pt x="1681163" y="825663"/>
                    <a:pt x="1682687" y="829473"/>
                    <a:pt x="1684306" y="832806"/>
                  </a:cubicBezTo>
                  <a:cubicBezTo>
                    <a:pt x="1690688" y="846046"/>
                    <a:pt x="1695641" y="851856"/>
                    <a:pt x="1705261" y="858048"/>
                  </a:cubicBezTo>
                  <a:cubicBezTo>
                    <a:pt x="1709166" y="860429"/>
                    <a:pt x="1713167" y="862620"/>
                    <a:pt x="1717072" y="864620"/>
                  </a:cubicBezTo>
                  <a:cubicBezTo>
                    <a:pt x="1732121" y="872430"/>
                    <a:pt x="1752791" y="883003"/>
                    <a:pt x="1748504" y="916531"/>
                  </a:cubicBezTo>
                  <a:cubicBezTo>
                    <a:pt x="1785176" y="917007"/>
                    <a:pt x="1806226" y="938344"/>
                    <a:pt x="1824800" y="957203"/>
                  </a:cubicBezTo>
                  <a:cubicBezTo>
                    <a:pt x="1837182" y="969776"/>
                    <a:pt x="1848898" y="981587"/>
                    <a:pt x="1864805" y="987778"/>
                  </a:cubicBezTo>
                  <a:cubicBezTo>
                    <a:pt x="1878616" y="993112"/>
                    <a:pt x="1894046" y="991112"/>
                    <a:pt x="1910239" y="989112"/>
                  </a:cubicBezTo>
                  <a:cubicBezTo>
                    <a:pt x="1918525" y="987969"/>
                    <a:pt x="1927098" y="986921"/>
                    <a:pt x="1935766" y="986730"/>
                  </a:cubicBezTo>
                  <a:cubicBezTo>
                    <a:pt x="1937766" y="986635"/>
                    <a:pt x="1939766" y="986730"/>
                    <a:pt x="1941766" y="986921"/>
                  </a:cubicBezTo>
                  <a:cubicBezTo>
                    <a:pt x="1947291" y="987207"/>
                    <a:pt x="1952244" y="990636"/>
                    <a:pt x="1954435" y="995874"/>
                  </a:cubicBezTo>
                  <a:cubicBezTo>
                    <a:pt x="1956530" y="1001018"/>
                    <a:pt x="1955578" y="1007019"/>
                    <a:pt x="1951958" y="1011114"/>
                  </a:cubicBezTo>
                  <a:lnTo>
                    <a:pt x="1951577" y="1011495"/>
                  </a:lnTo>
                  <a:cubicBezTo>
                    <a:pt x="1948625" y="1015305"/>
                    <a:pt x="1947196" y="1019592"/>
                    <a:pt x="1947672" y="1023592"/>
                  </a:cubicBezTo>
                  <a:cubicBezTo>
                    <a:pt x="1948053" y="1027402"/>
                    <a:pt x="1950053" y="1030831"/>
                    <a:pt x="1953578" y="1033498"/>
                  </a:cubicBezTo>
                  <a:cubicBezTo>
                    <a:pt x="1964246" y="1041975"/>
                    <a:pt x="1982915" y="1043023"/>
                    <a:pt x="1999393" y="1043976"/>
                  </a:cubicBezTo>
                  <a:lnTo>
                    <a:pt x="2004727" y="1044262"/>
                  </a:lnTo>
                  <a:cubicBezTo>
                    <a:pt x="2033492" y="1046071"/>
                    <a:pt x="2064353" y="1048929"/>
                    <a:pt x="2096548" y="1061692"/>
                  </a:cubicBezTo>
                  <a:cubicBezTo>
                    <a:pt x="2117884" y="1070074"/>
                    <a:pt x="2134362" y="1069503"/>
                    <a:pt x="2156936" y="1067693"/>
                  </a:cubicBezTo>
                  <a:cubicBezTo>
                    <a:pt x="2158460" y="1067503"/>
                    <a:pt x="2159889" y="1067693"/>
                    <a:pt x="2161413" y="1067979"/>
                  </a:cubicBezTo>
                  <a:cubicBezTo>
                    <a:pt x="2163985" y="1068550"/>
                    <a:pt x="2166557" y="1069122"/>
                    <a:pt x="2169033" y="1069693"/>
                  </a:cubicBezTo>
                  <a:lnTo>
                    <a:pt x="2173415" y="1070646"/>
                  </a:lnTo>
                  <a:cubicBezTo>
                    <a:pt x="2173891" y="1070741"/>
                    <a:pt x="2174367" y="1070836"/>
                    <a:pt x="2174843" y="1071027"/>
                  </a:cubicBezTo>
                  <a:cubicBezTo>
                    <a:pt x="2185702" y="1074551"/>
                    <a:pt x="2196465" y="1078075"/>
                    <a:pt x="2207324" y="1081409"/>
                  </a:cubicBezTo>
                  <a:cubicBezTo>
                    <a:pt x="2214944" y="1083409"/>
                    <a:pt x="2222945" y="1085314"/>
                    <a:pt x="2231136" y="1087410"/>
                  </a:cubicBezTo>
                  <a:cubicBezTo>
                    <a:pt x="2233898" y="1088077"/>
                    <a:pt x="2236470" y="1089600"/>
                    <a:pt x="2238375" y="1091601"/>
                  </a:cubicBezTo>
                  <a:cubicBezTo>
                    <a:pt x="2243709" y="1097411"/>
                    <a:pt x="2248757" y="1103697"/>
                    <a:pt x="2253615" y="1109794"/>
                  </a:cubicBezTo>
                  <a:cubicBezTo>
                    <a:pt x="2264093" y="1122938"/>
                    <a:pt x="2273999" y="1135321"/>
                    <a:pt x="2285619" y="1141512"/>
                  </a:cubicBezTo>
                  <a:cubicBezTo>
                    <a:pt x="2301526" y="1149989"/>
                    <a:pt x="2316480" y="1148560"/>
                    <a:pt x="2335530" y="1146846"/>
                  </a:cubicBezTo>
                  <a:cubicBezTo>
                    <a:pt x="2341531" y="1146274"/>
                    <a:pt x="2347817" y="1145703"/>
                    <a:pt x="2354294" y="1145417"/>
                  </a:cubicBezTo>
                  <a:cubicBezTo>
                    <a:pt x="2377535" y="1144369"/>
                    <a:pt x="2397728" y="1151513"/>
                    <a:pt x="2417159" y="1158371"/>
                  </a:cubicBezTo>
                  <a:cubicBezTo>
                    <a:pt x="2435257" y="1164753"/>
                    <a:pt x="2452402" y="1170754"/>
                    <a:pt x="2470595" y="1169515"/>
                  </a:cubicBezTo>
                  <a:cubicBezTo>
                    <a:pt x="2482215" y="1168753"/>
                    <a:pt x="2495836" y="1164372"/>
                    <a:pt x="2510409" y="1159609"/>
                  </a:cubicBezTo>
                  <a:cubicBezTo>
                    <a:pt x="2537460" y="1150846"/>
                    <a:pt x="2568131" y="1140940"/>
                    <a:pt x="2595467" y="1152846"/>
                  </a:cubicBezTo>
                  <a:cubicBezTo>
                    <a:pt x="2601849" y="1155609"/>
                    <a:pt x="2606612" y="1159038"/>
                    <a:pt x="2610803" y="1162086"/>
                  </a:cubicBezTo>
                  <a:cubicBezTo>
                    <a:pt x="2615565" y="1165420"/>
                    <a:pt x="2618899" y="1167896"/>
                    <a:pt x="2623661" y="1169134"/>
                  </a:cubicBezTo>
                  <a:cubicBezTo>
                    <a:pt x="2635568" y="1171992"/>
                    <a:pt x="2647283" y="1168372"/>
                    <a:pt x="2660714" y="1163991"/>
                  </a:cubicBezTo>
                  <a:cubicBezTo>
                    <a:pt x="2666333" y="1162276"/>
                    <a:pt x="2672144" y="1160371"/>
                    <a:pt x="2678240" y="1158942"/>
                  </a:cubicBezTo>
                  <a:cubicBezTo>
                    <a:pt x="2684717" y="1157419"/>
                    <a:pt x="2692051" y="1156085"/>
                    <a:pt x="2700623" y="1155037"/>
                  </a:cubicBezTo>
                  <a:cubicBezTo>
                    <a:pt x="2701385" y="1154847"/>
                    <a:pt x="2702243" y="1154847"/>
                    <a:pt x="2703100" y="1154847"/>
                  </a:cubicBezTo>
                  <a:cubicBezTo>
                    <a:pt x="2715482" y="1155323"/>
                    <a:pt x="2727865" y="1155704"/>
                    <a:pt x="2740247" y="1155990"/>
                  </a:cubicBezTo>
                  <a:cubicBezTo>
                    <a:pt x="2753868" y="1155704"/>
                    <a:pt x="2768918" y="1155228"/>
                    <a:pt x="2785491" y="1154371"/>
                  </a:cubicBezTo>
                  <a:cubicBezTo>
                    <a:pt x="2786253" y="1154371"/>
                    <a:pt x="2786920" y="1154371"/>
                    <a:pt x="2787587" y="1154466"/>
                  </a:cubicBezTo>
                  <a:cubicBezTo>
                    <a:pt x="2805398" y="1156180"/>
                    <a:pt x="2823305" y="1158847"/>
                    <a:pt x="2839307" y="1162181"/>
                  </a:cubicBezTo>
                  <a:cubicBezTo>
                    <a:pt x="2872835" y="1169039"/>
                    <a:pt x="2897029" y="1173992"/>
                    <a:pt x="2922270" y="1156371"/>
                  </a:cubicBezTo>
                  <a:cubicBezTo>
                    <a:pt x="2935415" y="1147322"/>
                    <a:pt x="2946845" y="1140559"/>
                    <a:pt x="2959989" y="1137416"/>
                  </a:cubicBezTo>
                  <a:cubicBezTo>
                    <a:pt x="2960465" y="1137321"/>
                    <a:pt x="2960751" y="1137225"/>
                    <a:pt x="2961132" y="1137225"/>
                  </a:cubicBezTo>
                  <a:lnTo>
                    <a:pt x="2968943" y="1135987"/>
                  </a:lnTo>
                  <a:cubicBezTo>
                    <a:pt x="2969324" y="1135892"/>
                    <a:pt x="2970181" y="1135797"/>
                    <a:pt x="2970562" y="1135797"/>
                  </a:cubicBezTo>
                  <a:cubicBezTo>
                    <a:pt x="2980277" y="1135035"/>
                    <a:pt x="2990850" y="1135987"/>
                    <a:pt x="3003899" y="1139035"/>
                  </a:cubicBezTo>
                  <a:lnTo>
                    <a:pt x="3007138" y="1139797"/>
                  </a:lnTo>
                  <a:cubicBezTo>
                    <a:pt x="3021806" y="1143226"/>
                    <a:pt x="3031522" y="1145512"/>
                    <a:pt x="3044762" y="1143226"/>
                  </a:cubicBezTo>
                  <a:cubicBezTo>
                    <a:pt x="3055811" y="1141321"/>
                    <a:pt x="3066669" y="1137225"/>
                    <a:pt x="3078194" y="1132939"/>
                  </a:cubicBezTo>
                  <a:cubicBezTo>
                    <a:pt x="3084862" y="1130463"/>
                    <a:pt x="3091625" y="1127891"/>
                    <a:pt x="3098768" y="1125700"/>
                  </a:cubicBezTo>
                  <a:cubicBezTo>
                    <a:pt x="3116104" y="1120271"/>
                    <a:pt x="3133439" y="1118080"/>
                    <a:pt x="3150299" y="1115985"/>
                  </a:cubicBezTo>
                  <a:cubicBezTo>
                    <a:pt x="3160109" y="1114746"/>
                    <a:pt x="3169444" y="1113508"/>
                    <a:pt x="3178778" y="1111794"/>
                  </a:cubicBezTo>
                  <a:cubicBezTo>
                    <a:pt x="3224594" y="1102936"/>
                    <a:pt x="3257074" y="1085886"/>
                    <a:pt x="3280982" y="1057978"/>
                  </a:cubicBezTo>
                  <a:close/>
                </a:path>
              </a:pathLst>
            </a:custGeom>
            <a:solidFill>
              <a:srgbClr val="6902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79" name="Google Shape;1044;p48">
              <a:extLst>
                <a:ext uri="{FF2B5EF4-FFF2-40B4-BE49-F238E27FC236}">
                  <a16:creationId xmlns:a16="http://schemas.microsoft.com/office/drawing/2014/main" id="{E4BF74BB-F3D2-4F12-9035-705C44BC95DF}"/>
                </a:ext>
              </a:extLst>
            </p:cNvPr>
            <p:cNvGrpSpPr/>
            <p:nvPr/>
          </p:nvGrpSpPr>
          <p:grpSpPr>
            <a:xfrm>
              <a:off x="8316613" y="3224303"/>
              <a:ext cx="181903" cy="138623"/>
              <a:chOff x="7626836" y="3784386"/>
              <a:chExt cx="146377" cy="111550"/>
            </a:xfrm>
          </p:grpSpPr>
          <p:sp>
            <p:nvSpPr>
              <p:cNvPr id="623" name="Google Shape;1045;p48">
                <a:extLst>
                  <a:ext uri="{FF2B5EF4-FFF2-40B4-BE49-F238E27FC236}">
                    <a16:creationId xmlns:a16="http://schemas.microsoft.com/office/drawing/2014/main" id="{71ED76D4-821C-477F-9B4A-E45E77276B10}"/>
                  </a:ext>
                </a:extLst>
              </p:cNvPr>
              <p:cNvSpPr/>
              <p:nvPr/>
            </p:nvSpPr>
            <p:spPr>
              <a:xfrm>
                <a:off x="7626836" y="3784386"/>
                <a:ext cx="146377" cy="111454"/>
              </a:xfrm>
              <a:custGeom>
                <a:avLst/>
                <a:gdLst/>
                <a:ahLst/>
                <a:cxnLst/>
                <a:rect l="l" t="t" r="r" b="b"/>
                <a:pathLst>
                  <a:path w="146377" h="111454" extrusionOk="0">
                    <a:moveTo>
                      <a:pt x="118418" y="2944"/>
                    </a:moveTo>
                    <a:cubicBezTo>
                      <a:pt x="102701" y="-2390"/>
                      <a:pt x="87557" y="182"/>
                      <a:pt x="72317" y="5421"/>
                    </a:cubicBezTo>
                    <a:cubicBezTo>
                      <a:pt x="63173" y="8564"/>
                      <a:pt x="54219" y="12660"/>
                      <a:pt x="45932" y="17518"/>
                    </a:cubicBezTo>
                    <a:cubicBezTo>
                      <a:pt x="32597" y="25328"/>
                      <a:pt x="20501" y="33710"/>
                      <a:pt x="10404" y="45521"/>
                    </a:cubicBezTo>
                    <a:cubicBezTo>
                      <a:pt x="7737" y="48664"/>
                      <a:pt x="5737" y="52569"/>
                      <a:pt x="3927" y="56189"/>
                    </a:cubicBezTo>
                    <a:cubicBezTo>
                      <a:pt x="2022" y="59904"/>
                      <a:pt x="879" y="64381"/>
                      <a:pt x="308" y="68476"/>
                    </a:cubicBezTo>
                    <a:cubicBezTo>
                      <a:pt x="-1407" y="82002"/>
                      <a:pt x="4118" y="96004"/>
                      <a:pt x="15071" y="104195"/>
                    </a:cubicBezTo>
                    <a:cubicBezTo>
                      <a:pt x="24692" y="111244"/>
                      <a:pt x="35455" y="112386"/>
                      <a:pt x="46218" y="110863"/>
                    </a:cubicBezTo>
                    <a:cubicBezTo>
                      <a:pt x="55362" y="111148"/>
                      <a:pt x="64601" y="110291"/>
                      <a:pt x="73364" y="108005"/>
                    </a:cubicBezTo>
                    <a:cubicBezTo>
                      <a:pt x="80603" y="106100"/>
                      <a:pt x="87842" y="104195"/>
                      <a:pt x="94700" y="101147"/>
                    </a:cubicBezTo>
                    <a:cubicBezTo>
                      <a:pt x="101654" y="98099"/>
                      <a:pt x="108321" y="94099"/>
                      <a:pt x="114703" y="90003"/>
                    </a:cubicBezTo>
                    <a:cubicBezTo>
                      <a:pt x="126323" y="82478"/>
                      <a:pt x="136420" y="72477"/>
                      <a:pt x="142421" y="59904"/>
                    </a:cubicBezTo>
                    <a:cubicBezTo>
                      <a:pt x="147374" y="49522"/>
                      <a:pt x="147659" y="36949"/>
                      <a:pt x="143373" y="26376"/>
                    </a:cubicBezTo>
                    <a:cubicBezTo>
                      <a:pt x="138992" y="15708"/>
                      <a:pt x="129276" y="6659"/>
                      <a:pt x="118418" y="2944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4" name="Google Shape;1046;p48">
                <a:extLst>
                  <a:ext uri="{FF2B5EF4-FFF2-40B4-BE49-F238E27FC236}">
                    <a16:creationId xmlns:a16="http://schemas.microsoft.com/office/drawing/2014/main" id="{D7281414-8837-4F70-BFB2-4A5898F96050}"/>
                  </a:ext>
                </a:extLst>
              </p:cNvPr>
              <p:cNvSpPr/>
              <p:nvPr/>
            </p:nvSpPr>
            <p:spPr>
              <a:xfrm>
                <a:off x="7627334" y="3799332"/>
                <a:ext cx="145879" cy="96604"/>
              </a:xfrm>
              <a:custGeom>
                <a:avLst/>
                <a:gdLst/>
                <a:ahLst/>
                <a:cxnLst/>
                <a:rect l="l" t="t" r="r" b="b"/>
                <a:pathLst>
                  <a:path w="145879" h="96604" extrusionOk="0">
                    <a:moveTo>
                      <a:pt x="135541" y="0"/>
                    </a:moveTo>
                    <a:cubicBezTo>
                      <a:pt x="136779" y="4763"/>
                      <a:pt x="137255" y="9715"/>
                      <a:pt x="136970" y="14669"/>
                    </a:cubicBezTo>
                    <a:cubicBezTo>
                      <a:pt x="135731" y="31337"/>
                      <a:pt x="124778" y="45148"/>
                      <a:pt x="112871" y="55912"/>
                    </a:cubicBezTo>
                    <a:cubicBezTo>
                      <a:pt x="104585" y="63437"/>
                      <a:pt x="94964" y="69532"/>
                      <a:pt x="84392" y="73438"/>
                    </a:cubicBezTo>
                    <a:cubicBezTo>
                      <a:pt x="76486" y="76390"/>
                      <a:pt x="68390" y="78962"/>
                      <a:pt x="60198" y="81248"/>
                    </a:cubicBezTo>
                    <a:cubicBezTo>
                      <a:pt x="57721" y="81915"/>
                      <a:pt x="55245" y="82487"/>
                      <a:pt x="52673" y="82772"/>
                    </a:cubicBezTo>
                    <a:cubicBezTo>
                      <a:pt x="48292" y="83248"/>
                      <a:pt x="43720" y="83915"/>
                      <a:pt x="39338" y="83534"/>
                    </a:cubicBezTo>
                    <a:cubicBezTo>
                      <a:pt x="29909" y="82772"/>
                      <a:pt x="22955" y="79820"/>
                      <a:pt x="14859" y="75057"/>
                    </a:cubicBezTo>
                    <a:cubicBezTo>
                      <a:pt x="11906" y="73342"/>
                      <a:pt x="9144" y="71438"/>
                      <a:pt x="6096" y="69913"/>
                    </a:cubicBezTo>
                    <a:cubicBezTo>
                      <a:pt x="3810" y="68771"/>
                      <a:pt x="1810" y="67056"/>
                      <a:pt x="0" y="65151"/>
                    </a:cubicBezTo>
                    <a:cubicBezTo>
                      <a:pt x="1619" y="74676"/>
                      <a:pt x="6668" y="83534"/>
                      <a:pt x="14573" y="89345"/>
                    </a:cubicBezTo>
                    <a:cubicBezTo>
                      <a:pt x="24194" y="96393"/>
                      <a:pt x="34957" y="97536"/>
                      <a:pt x="45720" y="96012"/>
                    </a:cubicBezTo>
                    <a:cubicBezTo>
                      <a:pt x="54864" y="96298"/>
                      <a:pt x="64103" y="95440"/>
                      <a:pt x="72866" y="93154"/>
                    </a:cubicBezTo>
                    <a:cubicBezTo>
                      <a:pt x="80105" y="91249"/>
                      <a:pt x="87344" y="89345"/>
                      <a:pt x="94202" y="86296"/>
                    </a:cubicBezTo>
                    <a:cubicBezTo>
                      <a:pt x="101156" y="83248"/>
                      <a:pt x="107823" y="79248"/>
                      <a:pt x="114205" y="75152"/>
                    </a:cubicBezTo>
                    <a:cubicBezTo>
                      <a:pt x="125825" y="67628"/>
                      <a:pt x="135922" y="57626"/>
                      <a:pt x="141923" y="45053"/>
                    </a:cubicBezTo>
                    <a:cubicBezTo>
                      <a:pt x="146876" y="34671"/>
                      <a:pt x="147161" y="22098"/>
                      <a:pt x="142875" y="11525"/>
                    </a:cubicBezTo>
                    <a:cubicBezTo>
                      <a:pt x="141065" y="7239"/>
                      <a:pt x="138589" y="3429"/>
                      <a:pt x="135541" y="0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5" name="Google Shape;1047;p48">
                <a:extLst>
                  <a:ext uri="{FF2B5EF4-FFF2-40B4-BE49-F238E27FC236}">
                    <a16:creationId xmlns:a16="http://schemas.microsoft.com/office/drawing/2014/main" id="{3DE01970-DDCC-480A-8D1B-2C4F62DF2CF1}"/>
                  </a:ext>
                </a:extLst>
              </p:cNvPr>
              <p:cNvSpPr/>
              <p:nvPr/>
            </p:nvSpPr>
            <p:spPr>
              <a:xfrm>
                <a:off x="7657612" y="3806423"/>
                <a:ext cx="76144" cy="53397"/>
              </a:xfrm>
              <a:custGeom>
                <a:avLst/>
                <a:gdLst/>
                <a:ahLst/>
                <a:cxnLst/>
                <a:rect l="l" t="t" r="r" b="b"/>
                <a:pathLst>
                  <a:path w="76144" h="53397" extrusionOk="0">
                    <a:moveTo>
                      <a:pt x="62114" y="148"/>
                    </a:moveTo>
                    <a:cubicBezTo>
                      <a:pt x="53636" y="-614"/>
                      <a:pt x="43826" y="1672"/>
                      <a:pt x="35634" y="4624"/>
                    </a:cubicBezTo>
                    <a:cubicBezTo>
                      <a:pt x="27348" y="7673"/>
                      <a:pt x="18775" y="12530"/>
                      <a:pt x="12108" y="17960"/>
                    </a:cubicBezTo>
                    <a:cubicBezTo>
                      <a:pt x="6774" y="22246"/>
                      <a:pt x="2011" y="27389"/>
                      <a:pt x="487" y="33581"/>
                    </a:cubicBezTo>
                    <a:cubicBezTo>
                      <a:pt x="-1132" y="40057"/>
                      <a:pt x="1344" y="47297"/>
                      <a:pt x="7059" y="50916"/>
                    </a:cubicBezTo>
                    <a:cubicBezTo>
                      <a:pt x="11060" y="53393"/>
                      <a:pt x="15346" y="53773"/>
                      <a:pt x="19727" y="53107"/>
                    </a:cubicBezTo>
                    <a:cubicBezTo>
                      <a:pt x="30300" y="52821"/>
                      <a:pt x="40587" y="46915"/>
                      <a:pt x="49255" y="41391"/>
                    </a:cubicBezTo>
                    <a:cubicBezTo>
                      <a:pt x="56684" y="36629"/>
                      <a:pt x="64114" y="31295"/>
                      <a:pt x="70115" y="25008"/>
                    </a:cubicBezTo>
                    <a:cubicBezTo>
                      <a:pt x="74687" y="20246"/>
                      <a:pt x="77640" y="13959"/>
                      <a:pt x="75353" y="8339"/>
                    </a:cubicBezTo>
                    <a:cubicBezTo>
                      <a:pt x="73449" y="3196"/>
                      <a:pt x="67924" y="624"/>
                      <a:pt x="62114" y="14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0" name="Google Shape;1048;p48">
              <a:extLst>
                <a:ext uri="{FF2B5EF4-FFF2-40B4-BE49-F238E27FC236}">
                  <a16:creationId xmlns:a16="http://schemas.microsoft.com/office/drawing/2014/main" id="{8533D69C-2465-418F-ADAF-D4A77205886A}"/>
                </a:ext>
              </a:extLst>
            </p:cNvPr>
            <p:cNvGrpSpPr/>
            <p:nvPr/>
          </p:nvGrpSpPr>
          <p:grpSpPr>
            <a:xfrm>
              <a:off x="8261001" y="3412744"/>
              <a:ext cx="136298" cy="96127"/>
              <a:chOff x="7582085" y="3936024"/>
              <a:chExt cx="109679" cy="77353"/>
            </a:xfrm>
          </p:grpSpPr>
          <p:sp>
            <p:nvSpPr>
              <p:cNvPr id="620" name="Google Shape;1049;p48">
                <a:extLst>
                  <a:ext uri="{FF2B5EF4-FFF2-40B4-BE49-F238E27FC236}">
                    <a16:creationId xmlns:a16="http://schemas.microsoft.com/office/drawing/2014/main" id="{2F1DC4FD-3BA0-4304-801C-E8D1126B8977}"/>
                  </a:ext>
                </a:extLst>
              </p:cNvPr>
              <p:cNvSpPr/>
              <p:nvPr/>
            </p:nvSpPr>
            <p:spPr>
              <a:xfrm>
                <a:off x="7582465" y="3936024"/>
                <a:ext cx="109299" cy="77353"/>
              </a:xfrm>
              <a:custGeom>
                <a:avLst/>
                <a:gdLst/>
                <a:ahLst/>
                <a:cxnLst/>
                <a:rect l="l" t="t" r="r" b="b"/>
                <a:pathLst>
                  <a:path w="109299" h="77353" extrusionOk="0">
                    <a:moveTo>
                      <a:pt x="105924" y="32091"/>
                    </a:moveTo>
                    <a:cubicBezTo>
                      <a:pt x="100304" y="21423"/>
                      <a:pt x="90969" y="15137"/>
                      <a:pt x="80301" y="10279"/>
                    </a:cubicBezTo>
                    <a:cubicBezTo>
                      <a:pt x="73920" y="7326"/>
                      <a:pt x="67157" y="5040"/>
                      <a:pt x="60299" y="3421"/>
                    </a:cubicBezTo>
                    <a:cubicBezTo>
                      <a:pt x="49345" y="849"/>
                      <a:pt x="38677" y="-770"/>
                      <a:pt x="27438" y="373"/>
                    </a:cubicBezTo>
                    <a:cubicBezTo>
                      <a:pt x="24390" y="658"/>
                      <a:pt x="21437" y="1706"/>
                      <a:pt x="18580" y="2754"/>
                    </a:cubicBezTo>
                    <a:cubicBezTo>
                      <a:pt x="15722" y="3802"/>
                      <a:pt x="12864" y="5516"/>
                      <a:pt x="10483" y="7421"/>
                    </a:cubicBezTo>
                    <a:cubicBezTo>
                      <a:pt x="2768" y="13708"/>
                      <a:pt x="-1328" y="23899"/>
                      <a:pt x="387" y="33710"/>
                    </a:cubicBezTo>
                    <a:cubicBezTo>
                      <a:pt x="1911" y="42283"/>
                      <a:pt x="7054" y="48283"/>
                      <a:pt x="13531" y="52855"/>
                    </a:cubicBezTo>
                    <a:cubicBezTo>
                      <a:pt x="18198" y="57618"/>
                      <a:pt x="23532" y="61809"/>
                      <a:pt x="29343" y="64952"/>
                    </a:cubicBezTo>
                    <a:cubicBezTo>
                      <a:pt x="34105" y="67619"/>
                      <a:pt x="38868" y="70191"/>
                      <a:pt x="44011" y="72096"/>
                    </a:cubicBezTo>
                    <a:cubicBezTo>
                      <a:pt x="49250" y="74001"/>
                      <a:pt x="54774" y="75239"/>
                      <a:pt x="60204" y="76192"/>
                    </a:cubicBezTo>
                    <a:cubicBezTo>
                      <a:pt x="70110" y="78097"/>
                      <a:pt x="80492" y="77811"/>
                      <a:pt x="90017" y="74191"/>
                    </a:cubicBezTo>
                    <a:cubicBezTo>
                      <a:pt x="97827" y="71239"/>
                      <a:pt x="104305" y="64666"/>
                      <a:pt x="107352" y="56951"/>
                    </a:cubicBezTo>
                    <a:cubicBezTo>
                      <a:pt x="110400" y="49141"/>
                      <a:pt x="109829" y="39521"/>
                      <a:pt x="105924" y="32091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1" name="Google Shape;1050;p48">
                <a:extLst>
                  <a:ext uri="{FF2B5EF4-FFF2-40B4-BE49-F238E27FC236}">
                    <a16:creationId xmlns:a16="http://schemas.microsoft.com/office/drawing/2014/main" id="{DE8B56E3-7E07-4DC5-96DA-3A7AD15586E4}"/>
                  </a:ext>
                </a:extLst>
              </p:cNvPr>
              <p:cNvSpPr/>
              <p:nvPr/>
            </p:nvSpPr>
            <p:spPr>
              <a:xfrm>
                <a:off x="7582085" y="3949636"/>
                <a:ext cx="109637" cy="63740"/>
              </a:xfrm>
              <a:custGeom>
                <a:avLst/>
                <a:gdLst/>
                <a:ahLst/>
                <a:cxnLst/>
                <a:rect l="l" t="t" r="r" b="b"/>
                <a:pathLst>
                  <a:path w="109637" h="63740" extrusionOk="0">
                    <a:moveTo>
                      <a:pt x="109637" y="33623"/>
                    </a:moveTo>
                    <a:cubicBezTo>
                      <a:pt x="107923" y="36766"/>
                      <a:pt x="105637" y="39624"/>
                      <a:pt x="102970" y="42100"/>
                    </a:cubicBezTo>
                    <a:cubicBezTo>
                      <a:pt x="93921" y="50292"/>
                      <a:pt x="81158" y="52102"/>
                      <a:pt x="69442" y="51816"/>
                    </a:cubicBezTo>
                    <a:cubicBezTo>
                      <a:pt x="61251" y="51625"/>
                      <a:pt x="53154" y="50006"/>
                      <a:pt x="45534" y="46768"/>
                    </a:cubicBezTo>
                    <a:cubicBezTo>
                      <a:pt x="39819" y="44387"/>
                      <a:pt x="34295" y="41624"/>
                      <a:pt x="28770" y="38767"/>
                    </a:cubicBezTo>
                    <a:cubicBezTo>
                      <a:pt x="27151" y="37910"/>
                      <a:pt x="25532" y="36957"/>
                      <a:pt x="24008" y="35814"/>
                    </a:cubicBezTo>
                    <a:cubicBezTo>
                      <a:pt x="21436" y="33909"/>
                      <a:pt x="18674" y="31909"/>
                      <a:pt x="16578" y="29528"/>
                    </a:cubicBezTo>
                    <a:cubicBezTo>
                      <a:pt x="12006" y="24384"/>
                      <a:pt x="9815" y="19336"/>
                      <a:pt x="7815" y="12763"/>
                    </a:cubicBezTo>
                    <a:cubicBezTo>
                      <a:pt x="7148" y="10382"/>
                      <a:pt x="6577" y="8001"/>
                      <a:pt x="5720" y="5620"/>
                    </a:cubicBezTo>
                    <a:cubicBezTo>
                      <a:pt x="5053" y="3810"/>
                      <a:pt x="4862" y="1905"/>
                      <a:pt x="4862" y="0"/>
                    </a:cubicBezTo>
                    <a:cubicBezTo>
                      <a:pt x="957" y="5810"/>
                      <a:pt x="-853" y="13049"/>
                      <a:pt x="386" y="20098"/>
                    </a:cubicBezTo>
                    <a:cubicBezTo>
                      <a:pt x="1910" y="28670"/>
                      <a:pt x="7053" y="34671"/>
                      <a:pt x="13530" y="39243"/>
                    </a:cubicBezTo>
                    <a:cubicBezTo>
                      <a:pt x="18197" y="44005"/>
                      <a:pt x="23531" y="48196"/>
                      <a:pt x="29342" y="51340"/>
                    </a:cubicBezTo>
                    <a:cubicBezTo>
                      <a:pt x="34104" y="54007"/>
                      <a:pt x="38867" y="56579"/>
                      <a:pt x="44010" y="58483"/>
                    </a:cubicBezTo>
                    <a:cubicBezTo>
                      <a:pt x="49249" y="60388"/>
                      <a:pt x="54773" y="61627"/>
                      <a:pt x="60203" y="62579"/>
                    </a:cubicBezTo>
                    <a:cubicBezTo>
                      <a:pt x="70109" y="64484"/>
                      <a:pt x="80491" y="64198"/>
                      <a:pt x="90016" y="60579"/>
                    </a:cubicBezTo>
                    <a:cubicBezTo>
                      <a:pt x="97827" y="57626"/>
                      <a:pt x="104303" y="51054"/>
                      <a:pt x="107352" y="43339"/>
                    </a:cubicBezTo>
                    <a:cubicBezTo>
                      <a:pt x="108876" y="40291"/>
                      <a:pt x="109542" y="36957"/>
                      <a:pt x="109637" y="33623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2" name="Google Shape;1051;p48">
                <a:extLst>
                  <a:ext uri="{FF2B5EF4-FFF2-40B4-BE49-F238E27FC236}">
                    <a16:creationId xmlns:a16="http://schemas.microsoft.com/office/drawing/2014/main" id="{132320CA-2A2E-4D98-9876-31CAA4E1EDA4}"/>
                  </a:ext>
                </a:extLst>
              </p:cNvPr>
              <p:cNvSpPr/>
              <p:nvPr/>
            </p:nvSpPr>
            <p:spPr>
              <a:xfrm>
                <a:off x="7610147" y="3949594"/>
                <a:ext cx="58579" cy="33149"/>
              </a:xfrm>
              <a:custGeom>
                <a:avLst/>
                <a:gdLst/>
                <a:ahLst/>
                <a:cxnLst/>
                <a:rect l="l" t="t" r="r" b="b"/>
                <a:pathLst>
                  <a:path w="58579" h="33149" extrusionOk="0">
                    <a:moveTo>
                      <a:pt x="55001" y="15854"/>
                    </a:moveTo>
                    <a:cubicBezTo>
                      <a:pt x="50906" y="11186"/>
                      <a:pt x="44524" y="7472"/>
                      <a:pt x="38714" y="4900"/>
                    </a:cubicBezTo>
                    <a:cubicBezTo>
                      <a:pt x="32808" y="2328"/>
                      <a:pt x="25855" y="614"/>
                      <a:pt x="19568" y="138"/>
                    </a:cubicBezTo>
                    <a:cubicBezTo>
                      <a:pt x="14615" y="-244"/>
                      <a:pt x="9472" y="42"/>
                      <a:pt x="5567" y="2614"/>
                    </a:cubicBezTo>
                    <a:cubicBezTo>
                      <a:pt x="1471" y="5281"/>
                      <a:pt x="-910" y="10329"/>
                      <a:pt x="328" y="15092"/>
                    </a:cubicBezTo>
                    <a:cubicBezTo>
                      <a:pt x="1185" y="18425"/>
                      <a:pt x="3281" y="20807"/>
                      <a:pt x="5948" y="22616"/>
                    </a:cubicBezTo>
                    <a:cubicBezTo>
                      <a:pt x="11663" y="27760"/>
                      <a:pt x="20045" y="29855"/>
                      <a:pt x="27474" y="31284"/>
                    </a:cubicBezTo>
                    <a:cubicBezTo>
                      <a:pt x="33761" y="32522"/>
                      <a:pt x="40428" y="33380"/>
                      <a:pt x="46715" y="33094"/>
                    </a:cubicBezTo>
                    <a:cubicBezTo>
                      <a:pt x="51477" y="32903"/>
                      <a:pt x="56240" y="30998"/>
                      <a:pt x="57954" y="26903"/>
                    </a:cubicBezTo>
                    <a:cubicBezTo>
                      <a:pt x="59573" y="23093"/>
                      <a:pt x="57859" y="19092"/>
                      <a:pt x="55001" y="15854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1" name="Google Shape;1052;p48">
              <a:extLst>
                <a:ext uri="{FF2B5EF4-FFF2-40B4-BE49-F238E27FC236}">
                  <a16:creationId xmlns:a16="http://schemas.microsoft.com/office/drawing/2014/main" id="{1F24DBE0-0B09-4723-95A9-270E522B1EA9}"/>
                </a:ext>
              </a:extLst>
            </p:cNvPr>
            <p:cNvGrpSpPr/>
            <p:nvPr/>
          </p:nvGrpSpPr>
          <p:grpSpPr>
            <a:xfrm>
              <a:off x="8307289" y="3564142"/>
              <a:ext cx="247151" cy="262402"/>
              <a:chOff x="7619333" y="4057854"/>
              <a:chExt cx="198882" cy="211155"/>
            </a:xfrm>
          </p:grpSpPr>
          <p:sp>
            <p:nvSpPr>
              <p:cNvPr id="606" name="Google Shape;1053;p48">
                <a:extLst>
                  <a:ext uri="{FF2B5EF4-FFF2-40B4-BE49-F238E27FC236}">
                    <a16:creationId xmlns:a16="http://schemas.microsoft.com/office/drawing/2014/main" id="{8A362ABD-CD49-4BAF-9E84-D6C8D40CF9D1}"/>
                  </a:ext>
                </a:extLst>
              </p:cNvPr>
              <p:cNvSpPr/>
              <p:nvPr/>
            </p:nvSpPr>
            <p:spPr>
              <a:xfrm>
                <a:off x="7636409" y="4072413"/>
                <a:ext cx="178524" cy="179792"/>
              </a:xfrm>
              <a:custGeom>
                <a:avLst/>
                <a:gdLst/>
                <a:ahLst/>
                <a:cxnLst/>
                <a:rect l="l" t="t" r="r" b="b"/>
                <a:pathLst>
                  <a:path w="178524" h="179792" extrusionOk="0">
                    <a:moveTo>
                      <a:pt x="177043" y="90107"/>
                    </a:moveTo>
                    <a:cubicBezTo>
                      <a:pt x="177043" y="93536"/>
                      <a:pt x="178853" y="96965"/>
                      <a:pt x="178472" y="100203"/>
                    </a:cubicBezTo>
                    <a:cubicBezTo>
                      <a:pt x="178091" y="103537"/>
                      <a:pt x="176186" y="106680"/>
                      <a:pt x="175519" y="109919"/>
                    </a:cubicBezTo>
                    <a:cubicBezTo>
                      <a:pt x="174757" y="113157"/>
                      <a:pt x="174471" y="116586"/>
                      <a:pt x="173423" y="119729"/>
                    </a:cubicBezTo>
                    <a:cubicBezTo>
                      <a:pt x="172280" y="122873"/>
                      <a:pt x="171423" y="126206"/>
                      <a:pt x="169994" y="129254"/>
                    </a:cubicBezTo>
                    <a:cubicBezTo>
                      <a:pt x="168566" y="132302"/>
                      <a:pt x="165613" y="134493"/>
                      <a:pt x="163898" y="137351"/>
                    </a:cubicBezTo>
                    <a:cubicBezTo>
                      <a:pt x="162089" y="140208"/>
                      <a:pt x="161708" y="144018"/>
                      <a:pt x="159612" y="146685"/>
                    </a:cubicBezTo>
                    <a:cubicBezTo>
                      <a:pt x="157517" y="149257"/>
                      <a:pt x="153802" y="150495"/>
                      <a:pt x="151421" y="152876"/>
                    </a:cubicBezTo>
                    <a:cubicBezTo>
                      <a:pt x="149039" y="155258"/>
                      <a:pt x="146563" y="157353"/>
                      <a:pt x="143991" y="159449"/>
                    </a:cubicBezTo>
                    <a:cubicBezTo>
                      <a:pt x="141419" y="161544"/>
                      <a:pt x="138562" y="163163"/>
                      <a:pt x="135704" y="164973"/>
                    </a:cubicBezTo>
                    <a:cubicBezTo>
                      <a:pt x="132847" y="166783"/>
                      <a:pt x="130847" y="169926"/>
                      <a:pt x="127799" y="171355"/>
                    </a:cubicBezTo>
                    <a:cubicBezTo>
                      <a:pt x="124846" y="172784"/>
                      <a:pt x="121798" y="174498"/>
                      <a:pt x="118560" y="175641"/>
                    </a:cubicBezTo>
                    <a:cubicBezTo>
                      <a:pt x="115416" y="176784"/>
                      <a:pt x="111987" y="177165"/>
                      <a:pt x="108653" y="177927"/>
                    </a:cubicBezTo>
                    <a:cubicBezTo>
                      <a:pt x="105415" y="178689"/>
                      <a:pt x="101986" y="179070"/>
                      <a:pt x="98652" y="179451"/>
                    </a:cubicBezTo>
                    <a:cubicBezTo>
                      <a:pt x="95414" y="179832"/>
                      <a:pt x="91985" y="178403"/>
                      <a:pt x="88556" y="178403"/>
                    </a:cubicBezTo>
                    <a:cubicBezTo>
                      <a:pt x="85127" y="178403"/>
                      <a:pt x="81698" y="180118"/>
                      <a:pt x="78459" y="179737"/>
                    </a:cubicBezTo>
                    <a:cubicBezTo>
                      <a:pt x="75125" y="179356"/>
                      <a:pt x="72173" y="176879"/>
                      <a:pt x="68934" y="176213"/>
                    </a:cubicBezTo>
                    <a:cubicBezTo>
                      <a:pt x="65696" y="175451"/>
                      <a:pt x="62648" y="174403"/>
                      <a:pt x="59504" y="173260"/>
                    </a:cubicBezTo>
                    <a:cubicBezTo>
                      <a:pt x="56361" y="172117"/>
                      <a:pt x="53504" y="170688"/>
                      <a:pt x="50551" y="169259"/>
                    </a:cubicBezTo>
                    <a:cubicBezTo>
                      <a:pt x="47503" y="167831"/>
                      <a:pt x="43217" y="168688"/>
                      <a:pt x="40454" y="166878"/>
                    </a:cubicBezTo>
                    <a:cubicBezTo>
                      <a:pt x="37597" y="165068"/>
                      <a:pt x="34739" y="163163"/>
                      <a:pt x="32168" y="161068"/>
                    </a:cubicBezTo>
                    <a:cubicBezTo>
                      <a:pt x="29596" y="158972"/>
                      <a:pt x="27405" y="156210"/>
                      <a:pt x="25024" y="153829"/>
                    </a:cubicBezTo>
                    <a:cubicBezTo>
                      <a:pt x="22643" y="151448"/>
                      <a:pt x="21595" y="148019"/>
                      <a:pt x="19499" y="145352"/>
                    </a:cubicBezTo>
                    <a:cubicBezTo>
                      <a:pt x="17404" y="142780"/>
                      <a:pt x="14832" y="140494"/>
                      <a:pt x="13118" y="137636"/>
                    </a:cubicBezTo>
                    <a:cubicBezTo>
                      <a:pt x="11308" y="134779"/>
                      <a:pt x="8450" y="132493"/>
                      <a:pt x="7022" y="129445"/>
                    </a:cubicBezTo>
                    <a:cubicBezTo>
                      <a:pt x="5593" y="126492"/>
                      <a:pt x="7022" y="122206"/>
                      <a:pt x="5879" y="119063"/>
                    </a:cubicBezTo>
                    <a:cubicBezTo>
                      <a:pt x="4736" y="115919"/>
                      <a:pt x="3021" y="113062"/>
                      <a:pt x="2354" y="109823"/>
                    </a:cubicBezTo>
                    <a:cubicBezTo>
                      <a:pt x="1593" y="106585"/>
                      <a:pt x="449" y="103442"/>
                      <a:pt x="68" y="100108"/>
                    </a:cubicBezTo>
                    <a:cubicBezTo>
                      <a:pt x="-313" y="96869"/>
                      <a:pt x="1021" y="93440"/>
                      <a:pt x="1021" y="90107"/>
                    </a:cubicBezTo>
                    <a:cubicBezTo>
                      <a:pt x="1021" y="86773"/>
                      <a:pt x="354" y="83439"/>
                      <a:pt x="735" y="80201"/>
                    </a:cubicBezTo>
                    <a:cubicBezTo>
                      <a:pt x="1116" y="76867"/>
                      <a:pt x="1211" y="73533"/>
                      <a:pt x="1878" y="70295"/>
                    </a:cubicBezTo>
                    <a:cubicBezTo>
                      <a:pt x="2640" y="67056"/>
                      <a:pt x="2450" y="63437"/>
                      <a:pt x="3593" y="60293"/>
                    </a:cubicBezTo>
                    <a:cubicBezTo>
                      <a:pt x="4736" y="57150"/>
                      <a:pt x="6069" y="54007"/>
                      <a:pt x="7593" y="50959"/>
                    </a:cubicBezTo>
                    <a:cubicBezTo>
                      <a:pt x="9022" y="47911"/>
                      <a:pt x="10641" y="44863"/>
                      <a:pt x="12451" y="42101"/>
                    </a:cubicBezTo>
                    <a:cubicBezTo>
                      <a:pt x="14261" y="39243"/>
                      <a:pt x="17975" y="37814"/>
                      <a:pt x="20071" y="35243"/>
                    </a:cubicBezTo>
                    <a:cubicBezTo>
                      <a:pt x="22166" y="32671"/>
                      <a:pt x="22833" y="28861"/>
                      <a:pt x="25214" y="26479"/>
                    </a:cubicBezTo>
                    <a:cubicBezTo>
                      <a:pt x="27596" y="24098"/>
                      <a:pt x="30168" y="21812"/>
                      <a:pt x="32739" y="19717"/>
                    </a:cubicBezTo>
                    <a:cubicBezTo>
                      <a:pt x="35311" y="17621"/>
                      <a:pt x="38264" y="15907"/>
                      <a:pt x="41121" y="14097"/>
                    </a:cubicBezTo>
                    <a:cubicBezTo>
                      <a:pt x="43979" y="12287"/>
                      <a:pt x="47408" y="11621"/>
                      <a:pt x="50360" y="10096"/>
                    </a:cubicBezTo>
                    <a:cubicBezTo>
                      <a:pt x="53313" y="8668"/>
                      <a:pt x="56075" y="6477"/>
                      <a:pt x="59219" y="5334"/>
                    </a:cubicBezTo>
                    <a:cubicBezTo>
                      <a:pt x="62362" y="4191"/>
                      <a:pt x="65410" y="2477"/>
                      <a:pt x="68744" y="1715"/>
                    </a:cubicBezTo>
                    <a:cubicBezTo>
                      <a:pt x="71982" y="953"/>
                      <a:pt x="75602" y="2096"/>
                      <a:pt x="78935" y="1715"/>
                    </a:cubicBezTo>
                    <a:cubicBezTo>
                      <a:pt x="82174" y="1334"/>
                      <a:pt x="85508" y="0"/>
                      <a:pt x="88937" y="0"/>
                    </a:cubicBezTo>
                    <a:cubicBezTo>
                      <a:pt x="92366" y="0"/>
                      <a:pt x="95795" y="0"/>
                      <a:pt x="99033" y="381"/>
                    </a:cubicBezTo>
                    <a:cubicBezTo>
                      <a:pt x="102367" y="762"/>
                      <a:pt x="105510" y="2572"/>
                      <a:pt x="108749" y="3334"/>
                    </a:cubicBezTo>
                    <a:cubicBezTo>
                      <a:pt x="111987" y="4096"/>
                      <a:pt x="115797" y="3334"/>
                      <a:pt x="118940" y="4382"/>
                    </a:cubicBezTo>
                    <a:cubicBezTo>
                      <a:pt x="122084" y="5525"/>
                      <a:pt x="124846" y="7906"/>
                      <a:pt x="127799" y="9335"/>
                    </a:cubicBezTo>
                    <a:cubicBezTo>
                      <a:pt x="130847" y="10763"/>
                      <a:pt x="132752" y="14002"/>
                      <a:pt x="135609" y="15716"/>
                    </a:cubicBezTo>
                    <a:cubicBezTo>
                      <a:pt x="138467" y="17526"/>
                      <a:pt x="141705" y="18479"/>
                      <a:pt x="144372" y="20574"/>
                    </a:cubicBezTo>
                    <a:cubicBezTo>
                      <a:pt x="146944" y="22670"/>
                      <a:pt x="149039" y="25241"/>
                      <a:pt x="151421" y="27623"/>
                    </a:cubicBezTo>
                    <a:cubicBezTo>
                      <a:pt x="153802" y="30004"/>
                      <a:pt x="156660" y="31814"/>
                      <a:pt x="158755" y="34385"/>
                    </a:cubicBezTo>
                    <a:cubicBezTo>
                      <a:pt x="160850" y="36957"/>
                      <a:pt x="163422" y="39243"/>
                      <a:pt x="165232" y="42101"/>
                    </a:cubicBezTo>
                    <a:cubicBezTo>
                      <a:pt x="167042" y="44958"/>
                      <a:pt x="167327" y="48578"/>
                      <a:pt x="168756" y="51626"/>
                    </a:cubicBezTo>
                    <a:cubicBezTo>
                      <a:pt x="170185" y="54578"/>
                      <a:pt x="172471" y="57245"/>
                      <a:pt x="173519" y="60484"/>
                    </a:cubicBezTo>
                    <a:cubicBezTo>
                      <a:pt x="174662" y="63627"/>
                      <a:pt x="176757" y="66580"/>
                      <a:pt x="177424" y="69914"/>
                    </a:cubicBezTo>
                    <a:cubicBezTo>
                      <a:pt x="178186" y="73152"/>
                      <a:pt x="175805" y="76962"/>
                      <a:pt x="176186" y="80296"/>
                    </a:cubicBezTo>
                    <a:cubicBezTo>
                      <a:pt x="176376" y="83534"/>
                      <a:pt x="177043" y="86773"/>
                      <a:pt x="177043" y="90107"/>
                    </a:cubicBezTo>
                    <a:close/>
                  </a:path>
                </a:pathLst>
              </a:custGeom>
              <a:solidFill>
                <a:srgbClr val="004FA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7" name="Google Shape;1054;p48">
                <a:extLst>
                  <a:ext uri="{FF2B5EF4-FFF2-40B4-BE49-F238E27FC236}">
                    <a16:creationId xmlns:a16="http://schemas.microsoft.com/office/drawing/2014/main" id="{73F3251E-6FD1-40A4-A41F-930575C2BBF1}"/>
                  </a:ext>
                </a:extLst>
              </p:cNvPr>
              <p:cNvSpPr/>
              <p:nvPr/>
            </p:nvSpPr>
            <p:spPr>
              <a:xfrm>
                <a:off x="7709940" y="4057854"/>
                <a:ext cx="30816" cy="31989"/>
              </a:xfrm>
              <a:custGeom>
                <a:avLst/>
                <a:gdLst/>
                <a:ahLst/>
                <a:cxnLst/>
                <a:rect l="l" t="t" r="r" b="b"/>
                <a:pathLst>
                  <a:path w="30816" h="31989" extrusionOk="0">
                    <a:moveTo>
                      <a:pt x="30360" y="15416"/>
                    </a:moveTo>
                    <a:cubicBezTo>
                      <a:pt x="30360" y="18274"/>
                      <a:pt x="31503" y="21798"/>
                      <a:pt x="30170" y="24084"/>
                    </a:cubicBezTo>
                    <a:cubicBezTo>
                      <a:pt x="28741" y="26465"/>
                      <a:pt x="24741" y="26465"/>
                      <a:pt x="22264" y="27799"/>
                    </a:cubicBezTo>
                    <a:cubicBezTo>
                      <a:pt x="19978" y="29132"/>
                      <a:pt x="17978" y="31990"/>
                      <a:pt x="15120" y="31990"/>
                    </a:cubicBezTo>
                    <a:cubicBezTo>
                      <a:pt x="12263" y="31990"/>
                      <a:pt x="10167" y="29227"/>
                      <a:pt x="7881" y="27894"/>
                    </a:cubicBezTo>
                    <a:cubicBezTo>
                      <a:pt x="5500" y="26465"/>
                      <a:pt x="2738" y="25703"/>
                      <a:pt x="1309" y="23322"/>
                    </a:cubicBezTo>
                    <a:cubicBezTo>
                      <a:pt x="-24" y="21036"/>
                      <a:pt x="737" y="18274"/>
                      <a:pt x="737" y="15321"/>
                    </a:cubicBezTo>
                    <a:cubicBezTo>
                      <a:pt x="737" y="12368"/>
                      <a:pt x="-787" y="9225"/>
                      <a:pt x="547" y="6843"/>
                    </a:cubicBezTo>
                    <a:cubicBezTo>
                      <a:pt x="1976" y="4462"/>
                      <a:pt x="4929" y="3129"/>
                      <a:pt x="7405" y="1795"/>
                    </a:cubicBezTo>
                    <a:cubicBezTo>
                      <a:pt x="9691" y="462"/>
                      <a:pt x="12358" y="271"/>
                      <a:pt x="15216" y="271"/>
                    </a:cubicBezTo>
                    <a:cubicBezTo>
                      <a:pt x="18073" y="271"/>
                      <a:pt x="21312" y="-586"/>
                      <a:pt x="23598" y="748"/>
                    </a:cubicBezTo>
                    <a:cubicBezTo>
                      <a:pt x="25979" y="2176"/>
                      <a:pt x="28551" y="4462"/>
                      <a:pt x="29884" y="6843"/>
                    </a:cubicBezTo>
                    <a:cubicBezTo>
                      <a:pt x="31218" y="9225"/>
                      <a:pt x="30360" y="12463"/>
                      <a:pt x="30360" y="15416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8" name="Google Shape;1055;p48">
                <a:extLst>
                  <a:ext uri="{FF2B5EF4-FFF2-40B4-BE49-F238E27FC236}">
                    <a16:creationId xmlns:a16="http://schemas.microsoft.com/office/drawing/2014/main" id="{D728B4A0-EC27-4FE8-A467-9AE1E0555327}"/>
                  </a:ext>
                </a:extLst>
              </p:cNvPr>
              <p:cNvSpPr/>
              <p:nvPr/>
            </p:nvSpPr>
            <p:spPr>
              <a:xfrm>
                <a:off x="7702343" y="4137659"/>
                <a:ext cx="46148" cy="47782"/>
              </a:xfrm>
              <a:custGeom>
                <a:avLst/>
                <a:gdLst/>
                <a:ahLst/>
                <a:cxnLst/>
                <a:rect l="l" t="t" r="r" b="b"/>
                <a:pathLst>
                  <a:path w="46148" h="47782" extrusionOk="0">
                    <a:moveTo>
                      <a:pt x="46148" y="24860"/>
                    </a:moveTo>
                    <a:cubicBezTo>
                      <a:pt x="46148" y="28004"/>
                      <a:pt x="45863" y="31242"/>
                      <a:pt x="44720" y="33909"/>
                    </a:cubicBezTo>
                    <a:cubicBezTo>
                      <a:pt x="43577" y="36767"/>
                      <a:pt x="41957" y="39719"/>
                      <a:pt x="39862" y="41910"/>
                    </a:cubicBezTo>
                    <a:cubicBezTo>
                      <a:pt x="37766" y="44005"/>
                      <a:pt x="35004" y="46196"/>
                      <a:pt x="32147" y="47339"/>
                    </a:cubicBezTo>
                    <a:cubicBezTo>
                      <a:pt x="29385" y="48482"/>
                      <a:pt x="25956" y="47054"/>
                      <a:pt x="22812" y="47054"/>
                    </a:cubicBezTo>
                    <a:cubicBezTo>
                      <a:pt x="19669" y="47054"/>
                      <a:pt x="16812" y="47054"/>
                      <a:pt x="14049" y="45911"/>
                    </a:cubicBezTo>
                    <a:cubicBezTo>
                      <a:pt x="11192" y="44768"/>
                      <a:pt x="8239" y="43720"/>
                      <a:pt x="6048" y="41529"/>
                    </a:cubicBezTo>
                    <a:cubicBezTo>
                      <a:pt x="3953" y="39434"/>
                      <a:pt x="1953" y="36767"/>
                      <a:pt x="714" y="33909"/>
                    </a:cubicBezTo>
                    <a:cubicBezTo>
                      <a:pt x="-429" y="31147"/>
                      <a:pt x="143" y="27908"/>
                      <a:pt x="143" y="24765"/>
                    </a:cubicBezTo>
                    <a:cubicBezTo>
                      <a:pt x="143" y="21622"/>
                      <a:pt x="238" y="18669"/>
                      <a:pt x="1381" y="15907"/>
                    </a:cubicBezTo>
                    <a:cubicBezTo>
                      <a:pt x="2524" y="13049"/>
                      <a:pt x="3381" y="9620"/>
                      <a:pt x="5477" y="7429"/>
                    </a:cubicBezTo>
                    <a:cubicBezTo>
                      <a:pt x="7572" y="5334"/>
                      <a:pt x="11287" y="5048"/>
                      <a:pt x="14145" y="3905"/>
                    </a:cubicBezTo>
                    <a:cubicBezTo>
                      <a:pt x="16907" y="2762"/>
                      <a:pt x="19574" y="0"/>
                      <a:pt x="22812" y="0"/>
                    </a:cubicBezTo>
                    <a:cubicBezTo>
                      <a:pt x="26051" y="0"/>
                      <a:pt x="28813" y="2572"/>
                      <a:pt x="31480" y="3715"/>
                    </a:cubicBezTo>
                    <a:cubicBezTo>
                      <a:pt x="34338" y="4858"/>
                      <a:pt x="36719" y="6477"/>
                      <a:pt x="38910" y="8572"/>
                    </a:cubicBezTo>
                    <a:cubicBezTo>
                      <a:pt x="41005" y="10668"/>
                      <a:pt x="43672" y="12763"/>
                      <a:pt x="44815" y="15526"/>
                    </a:cubicBezTo>
                    <a:cubicBezTo>
                      <a:pt x="45958" y="18479"/>
                      <a:pt x="46148" y="21717"/>
                      <a:pt x="46148" y="24860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9" name="Google Shape;1056;p48">
                <a:extLst>
                  <a:ext uri="{FF2B5EF4-FFF2-40B4-BE49-F238E27FC236}">
                    <a16:creationId xmlns:a16="http://schemas.microsoft.com/office/drawing/2014/main" id="{85CEA052-9139-4E62-A752-DF83B0FF62EF}"/>
                  </a:ext>
                </a:extLst>
              </p:cNvPr>
              <p:cNvSpPr/>
              <p:nvPr/>
            </p:nvSpPr>
            <p:spPr>
              <a:xfrm>
                <a:off x="7684507" y="4092135"/>
                <a:ext cx="37519" cy="37970"/>
              </a:xfrm>
              <a:custGeom>
                <a:avLst/>
                <a:gdLst/>
                <a:ahLst/>
                <a:cxnLst/>
                <a:rect l="l" t="t" r="r" b="b"/>
                <a:pathLst>
                  <a:path w="37519" h="37970" extrusionOk="0">
                    <a:moveTo>
                      <a:pt x="35409" y="12473"/>
                    </a:moveTo>
                    <a:cubicBezTo>
                      <a:pt x="36743" y="15616"/>
                      <a:pt x="37886" y="18378"/>
                      <a:pt x="37410" y="21522"/>
                    </a:cubicBezTo>
                    <a:cubicBezTo>
                      <a:pt x="36933" y="24760"/>
                      <a:pt x="36743" y="28475"/>
                      <a:pt x="34743" y="31047"/>
                    </a:cubicBezTo>
                    <a:cubicBezTo>
                      <a:pt x="32838" y="33523"/>
                      <a:pt x="29123" y="34285"/>
                      <a:pt x="25980" y="35618"/>
                    </a:cubicBezTo>
                    <a:cubicBezTo>
                      <a:pt x="22837" y="36952"/>
                      <a:pt x="19788" y="38286"/>
                      <a:pt x="16740" y="37905"/>
                    </a:cubicBezTo>
                    <a:cubicBezTo>
                      <a:pt x="13502" y="37523"/>
                      <a:pt x="9787" y="36857"/>
                      <a:pt x="7215" y="34856"/>
                    </a:cubicBezTo>
                    <a:cubicBezTo>
                      <a:pt x="4739" y="32951"/>
                      <a:pt x="2358" y="29904"/>
                      <a:pt x="1024" y="26760"/>
                    </a:cubicBezTo>
                    <a:cubicBezTo>
                      <a:pt x="-309" y="23617"/>
                      <a:pt x="-119" y="19902"/>
                      <a:pt x="357" y="16759"/>
                    </a:cubicBezTo>
                    <a:cubicBezTo>
                      <a:pt x="738" y="13521"/>
                      <a:pt x="1500" y="9711"/>
                      <a:pt x="3405" y="7139"/>
                    </a:cubicBezTo>
                    <a:cubicBezTo>
                      <a:pt x="5310" y="4662"/>
                      <a:pt x="8549" y="2376"/>
                      <a:pt x="11597" y="1043"/>
                    </a:cubicBezTo>
                    <a:cubicBezTo>
                      <a:pt x="14740" y="-291"/>
                      <a:pt x="18455" y="-100"/>
                      <a:pt x="21598" y="281"/>
                    </a:cubicBezTo>
                    <a:cubicBezTo>
                      <a:pt x="24837" y="757"/>
                      <a:pt x="28551" y="1519"/>
                      <a:pt x="31123" y="3519"/>
                    </a:cubicBezTo>
                    <a:cubicBezTo>
                      <a:pt x="33790" y="5424"/>
                      <a:pt x="34171" y="9330"/>
                      <a:pt x="35409" y="12473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0" name="Google Shape;1057;p48">
                <a:extLst>
                  <a:ext uri="{FF2B5EF4-FFF2-40B4-BE49-F238E27FC236}">
                    <a16:creationId xmlns:a16="http://schemas.microsoft.com/office/drawing/2014/main" id="{79DB1C9F-98CA-4885-8839-7C1F84A3D1E8}"/>
                  </a:ext>
                </a:extLst>
              </p:cNvPr>
              <p:cNvSpPr/>
              <p:nvPr/>
            </p:nvSpPr>
            <p:spPr>
              <a:xfrm>
                <a:off x="7655560" y="4164430"/>
                <a:ext cx="36165" cy="38261"/>
              </a:xfrm>
              <a:custGeom>
                <a:avLst/>
                <a:gdLst/>
                <a:ahLst/>
                <a:cxnLst/>
                <a:rect l="l" t="t" r="r" b="b"/>
                <a:pathLst>
                  <a:path w="36165" h="38261" extrusionOk="0">
                    <a:moveTo>
                      <a:pt x="10635" y="1043"/>
                    </a:moveTo>
                    <a:cubicBezTo>
                      <a:pt x="13779" y="-291"/>
                      <a:pt x="17588" y="-100"/>
                      <a:pt x="20732" y="281"/>
                    </a:cubicBezTo>
                    <a:cubicBezTo>
                      <a:pt x="23970" y="662"/>
                      <a:pt x="26542" y="3233"/>
                      <a:pt x="29114" y="5138"/>
                    </a:cubicBezTo>
                    <a:cubicBezTo>
                      <a:pt x="31590" y="7044"/>
                      <a:pt x="32638" y="9710"/>
                      <a:pt x="33876" y="12854"/>
                    </a:cubicBezTo>
                    <a:cubicBezTo>
                      <a:pt x="35210" y="15997"/>
                      <a:pt x="36543" y="18569"/>
                      <a:pt x="36067" y="21712"/>
                    </a:cubicBezTo>
                    <a:cubicBezTo>
                      <a:pt x="35686" y="24950"/>
                      <a:pt x="35686" y="28665"/>
                      <a:pt x="33686" y="31237"/>
                    </a:cubicBezTo>
                    <a:cubicBezTo>
                      <a:pt x="31781" y="33713"/>
                      <a:pt x="28923" y="36571"/>
                      <a:pt x="25875" y="37809"/>
                    </a:cubicBezTo>
                    <a:cubicBezTo>
                      <a:pt x="22732" y="39143"/>
                      <a:pt x="19017" y="37142"/>
                      <a:pt x="15969" y="36761"/>
                    </a:cubicBezTo>
                    <a:cubicBezTo>
                      <a:pt x="12731" y="36380"/>
                      <a:pt x="9397" y="36190"/>
                      <a:pt x="6825" y="34190"/>
                    </a:cubicBezTo>
                    <a:cubicBezTo>
                      <a:pt x="4349" y="32285"/>
                      <a:pt x="3777" y="28951"/>
                      <a:pt x="2444" y="25808"/>
                    </a:cubicBezTo>
                    <a:cubicBezTo>
                      <a:pt x="1110" y="22664"/>
                      <a:pt x="-318" y="19997"/>
                      <a:pt x="63" y="16854"/>
                    </a:cubicBezTo>
                    <a:cubicBezTo>
                      <a:pt x="444" y="13616"/>
                      <a:pt x="2730" y="11425"/>
                      <a:pt x="4730" y="8853"/>
                    </a:cubicBezTo>
                    <a:cubicBezTo>
                      <a:pt x="6635" y="6472"/>
                      <a:pt x="7492" y="2281"/>
                      <a:pt x="10635" y="1043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1" name="Google Shape;1058;p48">
                <a:extLst>
                  <a:ext uri="{FF2B5EF4-FFF2-40B4-BE49-F238E27FC236}">
                    <a16:creationId xmlns:a16="http://schemas.microsoft.com/office/drawing/2014/main" id="{003F957D-F294-42E1-892F-2DAA0C69D74E}"/>
                  </a:ext>
                </a:extLst>
              </p:cNvPr>
              <p:cNvSpPr/>
              <p:nvPr/>
            </p:nvSpPr>
            <p:spPr>
              <a:xfrm>
                <a:off x="7727180" y="4194881"/>
                <a:ext cx="37152" cy="38194"/>
              </a:xfrm>
              <a:custGeom>
                <a:avLst/>
                <a:gdLst/>
                <a:ahLst/>
                <a:cxnLst/>
                <a:rect l="l" t="t" r="r" b="b"/>
                <a:pathLst>
                  <a:path w="37152" h="38194" extrusionOk="0">
                    <a:moveTo>
                      <a:pt x="1595" y="26218"/>
                    </a:moveTo>
                    <a:cubicBezTo>
                      <a:pt x="261" y="23074"/>
                      <a:pt x="-310" y="19550"/>
                      <a:pt x="166" y="16407"/>
                    </a:cubicBezTo>
                    <a:cubicBezTo>
                      <a:pt x="547" y="13168"/>
                      <a:pt x="3023" y="10596"/>
                      <a:pt x="5024" y="8025"/>
                    </a:cubicBezTo>
                    <a:cubicBezTo>
                      <a:pt x="6929" y="5548"/>
                      <a:pt x="8643" y="2119"/>
                      <a:pt x="11691" y="881"/>
                    </a:cubicBezTo>
                    <a:cubicBezTo>
                      <a:pt x="14834" y="-453"/>
                      <a:pt x="18454" y="24"/>
                      <a:pt x="21597" y="405"/>
                    </a:cubicBezTo>
                    <a:cubicBezTo>
                      <a:pt x="24836" y="881"/>
                      <a:pt x="28836" y="976"/>
                      <a:pt x="31408" y="2977"/>
                    </a:cubicBezTo>
                    <a:cubicBezTo>
                      <a:pt x="33884" y="4882"/>
                      <a:pt x="33980" y="9168"/>
                      <a:pt x="35218" y="12311"/>
                    </a:cubicBezTo>
                    <a:cubicBezTo>
                      <a:pt x="36551" y="15454"/>
                      <a:pt x="37504" y="18217"/>
                      <a:pt x="37028" y="21360"/>
                    </a:cubicBezTo>
                    <a:cubicBezTo>
                      <a:pt x="36647" y="24598"/>
                      <a:pt x="36266" y="28027"/>
                      <a:pt x="34265" y="30694"/>
                    </a:cubicBezTo>
                    <a:cubicBezTo>
                      <a:pt x="32360" y="33171"/>
                      <a:pt x="29503" y="35266"/>
                      <a:pt x="26360" y="36600"/>
                    </a:cubicBezTo>
                    <a:cubicBezTo>
                      <a:pt x="23216" y="37933"/>
                      <a:pt x="19692" y="38505"/>
                      <a:pt x="16549" y="38029"/>
                    </a:cubicBezTo>
                    <a:cubicBezTo>
                      <a:pt x="13310" y="37647"/>
                      <a:pt x="10167" y="36028"/>
                      <a:pt x="7500" y="34028"/>
                    </a:cubicBezTo>
                    <a:cubicBezTo>
                      <a:pt x="5119" y="32028"/>
                      <a:pt x="2928" y="29361"/>
                      <a:pt x="1595" y="26218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2" name="Google Shape;1059;p48">
                <a:extLst>
                  <a:ext uri="{FF2B5EF4-FFF2-40B4-BE49-F238E27FC236}">
                    <a16:creationId xmlns:a16="http://schemas.microsoft.com/office/drawing/2014/main" id="{1BAA0FC2-9515-48D0-A1CA-6F1596359AC7}"/>
                  </a:ext>
                </a:extLst>
              </p:cNvPr>
              <p:cNvSpPr/>
              <p:nvPr/>
            </p:nvSpPr>
            <p:spPr>
              <a:xfrm>
                <a:off x="7757413" y="4121789"/>
                <a:ext cx="37021" cy="37743"/>
              </a:xfrm>
              <a:custGeom>
                <a:avLst/>
                <a:gdLst/>
                <a:ahLst/>
                <a:cxnLst/>
                <a:rect l="l" t="t" r="r" b="b"/>
                <a:pathLst>
                  <a:path w="37021" h="37743" extrusionOk="0">
                    <a:moveTo>
                      <a:pt x="26226" y="37207"/>
                    </a:moveTo>
                    <a:cubicBezTo>
                      <a:pt x="23083" y="38540"/>
                      <a:pt x="19749" y="37016"/>
                      <a:pt x="16606" y="36635"/>
                    </a:cubicBezTo>
                    <a:cubicBezTo>
                      <a:pt x="13367" y="36255"/>
                      <a:pt x="9843" y="36635"/>
                      <a:pt x="7271" y="34635"/>
                    </a:cubicBezTo>
                    <a:cubicBezTo>
                      <a:pt x="4794" y="32730"/>
                      <a:pt x="2318" y="30063"/>
                      <a:pt x="984" y="26920"/>
                    </a:cubicBezTo>
                    <a:cubicBezTo>
                      <a:pt x="-349" y="23777"/>
                      <a:pt x="-63" y="20252"/>
                      <a:pt x="318" y="17109"/>
                    </a:cubicBezTo>
                    <a:cubicBezTo>
                      <a:pt x="699" y="13871"/>
                      <a:pt x="1175" y="10061"/>
                      <a:pt x="3175" y="7489"/>
                    </a:cubicBezTo>
                    <a:cubicBezTo>
                      <a:pt x="5080" y="5013"/>
                      <a:pt x="8700" y="3870"/>
                      <a:pt x="11843" y="2536"/>
                    </a:cubicBezTo>
                    <a:cubicBezTo>
                      <a:pt x="14986" y="1202"/>
                      <a:pt x="18320" y="-321"/>
                      <a:pt x="21463" y="59"/>
                    </a:cubicBezTo>
                    <a:cubicBezTo>
                      <a:pt x="24702" y="440"/>
                      <a:pt x="26797" y="3870"/>
                      <a:pt x="29369" y="5870"/>
                    </a:cubicBezTo>
                    <a:cubicBezTo>
                      <a:pt x="31845" y="7775"/>
                      <a:pt x="34703" y="9299"/>
                      <a:pt x="36036" y="12442"/>
                    </a:cubicBezTo>
                    <a:cubicBezTo>
                      <a:pt x="37370" y="15585"/>
                      <a:pt x="37084" y="18729"/>
                      <a:pt x="36703" y="21872"/>
                    </a:cubicBezTo>
                    <a:cubicBezTo>
                      <a:pt x="36227" y="25110"/>
                      <a:pt x="34608" y="27396"/>
                      <a:pt x="32608" y="29968"/>
                    </a:cubicBezTo>
                    <a:cubicBezTo>
                      <a:pt x="30607" y="32540"/>
                      <a:pt x="29369" y="35969"/>
                      <a:pt x="26226" y="3720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3" name="Google Shape;1060;p48">
                <a:extLst>
                  <a:ext uri="{FF2B5EF4-FFF2-40B4-BE49-F238E27FC236}">
                    <a16:creationId xmlns:a16="http://schemas.microsoft.com/office/drawing/2014/main" id="{399E8B25-421F-471C-8EBF-1A50CF99A1D4}"/>
                  </a:ext>
                </a:extLst>
              </p:cNvPr>
              <p:cNvSpPr/>
              <p:nvPr/>
            </p:nvSpPr>
            <p:spPr>
              <a:xfrm>
                <a:off x="7644764" y="4083060"/>
                <a:ext cx="32814" cy="31388"/>
              </a:xfrm>
              <a:custGeom>
                <a:avLst/>
                <a:gdLst/>
                <a:ahLst/>
                <a:cxnLst/>
                <a:rect l="l" t="t" r="r" b="b"/>
                <a:pathLst>
                  <a:path w="32814" h="31388" extrusionOk="0">
                    <a:moveTo>
                      <a:pt x="29052" y="4498"/>
                    </a:moveTo>
                    <a:cubicBezTo>
                      <a:pt x="31052" y="6498"/>
                      <a:pt x="30671" y="9927"/>
                      <a:pt x="31338" y="12594"/>
                    </a:cubicBezTo>
                    <a:cubicBezTo>
                      <a:pt x="32100" y="15261"/>
                      <a:pt x="33338" y="17833"/>
                      <a:pt x="32576" y="20500"/>
                    </a:cubicBezTo>
                    <a:cubicBezTo>
                      <a:pt x="31909" y="23072"/>
                      <a:pt x="30385" y="25548"/>
                      <a:pt x="28385" y="27644"/>
                    </a:cubicBezTo>
                    <a:cubicBezTo>
                      <a:pt x="26385" y="29644"/>
                      <a:pt x="23432" y="29644"/>
                      <a:pt x="20860" y="30311"/>
                    </a:cubicBezTo>
                    <a:cubicBezTo>
                      <a:pt x="18193" y="31073"/>
                      <a:pt x="15907" y="31835"/>
                      <a:pt x="13145" y="31073"/>
                    </a:cubicBezTo>
                    <a:cubicBezTo>
                      <a:pt x="10573" y="30406"/>
                      <a:pt x="8287" y="29168"/>
                      <a:pt x="6287" y="27167"/>
                    </a:cubicBezTo>
                    <a:cubicBezTo>
                      <a:pt x="4287" y="25167"/>
                      <a:pt x="953" y="23453"/>
                      <a:pt x="191" y="20881"/>
                    </a:cubicBezTo>
                    <a:cubicBezTo>
                      <a:pt x="-571" y="18214"/>
                      <a:pt x="1143" y="14975"/>
                      <a:pt x="1905" y="12308"/>
                    </a:cubicBezTo>
                    <a:cubicBezTo>
                      <a:pt x="2572" y="9737"/>
                      <a:pt x="4572" y="7927"/>
                      <a:pt x="6573" y="5927"/>
                    </a:cubicBezTo>
                    <a:cubicBezTo>
                      <a:pt x="8573" y="3926"/>
                      <a:pt x="10764" y="3260"/>
                      <a:pt x="13335" y="2593"/>
                    </a:cubicBezTo>
                    <a:cubicBezTo>
                      <a:pt x="16002" y="1831"/>
                      <a:pt x="18765" y="-550"/>
                      <a:pt x="21432" y="116"/>
                    </a:cubicBezTo>
                    <a:cubicBezTo>
                      <a:pt x="24099" y="688"/>
                      <a:pt x="26956" y="2403"/>
                      <a:pt x="29052" y="4498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4" name="Google Shape;1061;p48">
                <a:extLst>
                  <a:ext uri="{FF2B5EF4-FFF2-40B4-BE49-F238E27FC236}">
                    <a16:creationId xmlns:a16="http://schemas.microsoft.com/office/drawing/2014/main" id="{98B9A40C-B644-48EF-A4DB-FDD7FA580783}"/>
                  </a:ext>
                </a:extLst>
              </p:cNvPr>
              <p:cNvSpPr/>
              <p:nvPr/>
            </p:nvSpPr>
            <p:spPr>
              <a:xfrm>
                <a:off x="7619333" y="4146980"/>
                <a:ext cx="31952" cy="30872"/>
              </a:xfrm>
              <a:custGeom>
                <a:avLst/>
                <a:gdLst/>
                <a:ahLst/>
                <a:cxnLst/>
                <a:rect l="l" t="t" r="r" b="b"/>
                <a:pathLst>
                  <a:path w="31952" h="30872" extrusionOk="0">
                    <a:moveTo>
                      <a:pt x="16383" y="967"/>
                    </a:moveTo>
                    <a:cubicBezTo>
                      <a:pt x="19241" y="967"/>
                      <a:pt x="22765" y="-843"/>
                      <a:pt x="25051" y="490"/>
                    </a:cubicBezTo>
                    <a:cubicBezTo>
                      <a:pt x="27432" y="1919"/>
                      <a:pt x="29909" y="4586"/>
                      <a:pt x="31242" y="6967"/>
                    </a:cubicBezTo>
                    <a:cubicBezTo>
                      <a:pt x="32576" y="9253"/>
                      <a:pt x="31623" y="12682"/>
                      <a:pt x="31623" y="15635"/>
                    </a:cubicBezTo>
                    <a:cubicBezTo>
                      <a:pt x="31623" y="18588"/>
                      <a:pt x="32480" y="21826"/>
                      <a:pt x="31147" y="24112"/>
                    </a:cubicBezTo>
                    <a:cubicBezTo>
                      <a:pt x="29718" y="26493"/>
                      <a:pt x="27337" y="28970"/>
                      <a:pt x="24860" y="30303"/>
                    </a:cubicBezTo>
                    <a:cubicBezTo>
                      <a:pt x="22574" y="31637"/>
                      <a:pt x="19241" y="30208"/>
                      <a:pt x="16383" y="30208"/>
                    </a:cubicBezTo>
                    <a:cubicBezTo>
                      <a:pt x="13526" y="30208"/>
                      <a:pt x="10668" y="30780"/>
                      <a:pt x="8382" y="29351"/>
                    </a:cubicBezTo>
                    <a:cubicBezTo>
                      <a:pt x="6001" y="27922"/>
                      <a:pt x="3429" y="26208"/>
                      <a:pt x="2000" y="23826"/>
                    </a:cubicBezTo>
                    <a:cubicBezTo>
                      <a:pt x="667" y="21541"/>
                      <a:pt x="0" y="18397"/>
                      <a:pt x="0" y="15540"/>
                    </a:cubicBezTo>
                    <a:cubicBezTo>
                      <a:pt x="0" y="12682"/>
                      <a:pt x="286" y="9348"/>
                      <a:pt x="1619" y="7062"/>
                    </a:cubicBezTo>
                    <a:cubicBezTo>
                      <a:pt x="3048" y="4681"/>
                      <a:pt x="5810" y="2871"/>
                      <a:pt x="8192" y="1443"/>
                    </a:cubicBezTo>
                    <a:cubicBezTo>
                      <a:pt x="10573" y="109"/>
                      <a:pt x="13526" y="967"/>
                      <a:pt x="16383" y="96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5" name="Google Shape;1062;p48">
                <a:extLst>
                  <a:ext uri="{FF2B5EF4-FFF2-40B4-BE49-F238E27FC236}">
                    <a16:creationId xmlns:a16="http://schemas.microsoft.com/office/drawing/2014/main" id="{969DD4CF-30C6-4A88-9437-9845E5A8D115}"/>
                  </a:ext>
                </a:extLst>
              </p:cNvPr>
              <p:cNvSpPr/>
              <p:nvPr/>
            </p:nvSpPr>
            <p:spPr>
              <a:xfrm>
                <a:off x="7645209" y="4209763"/>
                <a:ext cx="32932" cy="32339"/>
              </a:xfrm>
              <a:custGeom>
                <a:avLst/>
                <a:gdLst/>
                <a:ahLst/>
                <a:cxnLst/>
                <a:rect l="l" t="t" r="r" b="b"/>
                <a:pathLst>
                  <a:path w="32932" h="32339" extrusionOk="0">
                    <a:moveTo>
                      <a:pt x="5271" y="4477"/>
                    </a:moveTo>
                    <a:cubicBezTo>
                      <a:pt x="7271" y="2477"/>
                      <a:pt x="9843" y="858"/>
                      <a:pt x="12509" y="191"/>
                    </a:cubicBezTo>
                    <a:cubicBezTo>
                      <a:pt x="15176" y="-571"/>
                      <a:pt x="17843" y="1143"/>
                      <a:pt x="20510" y="1906"/>
                    </a:cubicBezTo>
                    <a:cubicBezTo>
                      <a:pt x="23082" y="2572"/>
                      <a:pt x="24892" y="3715"/>
                      <a:pt x="26988" y="5811"/>
                    </a:cubicBezTo>
                    <a:cubicBezTo>
                      <a:pt x="28988" y="7811"/>
                      <a:pt x="31750" y="9240"/>
                      <a:pt x="32512" y="11811"/>
                    </a:cubicBezTo>
                    <a:cubicBezTo>
                      <a:pt x="33274" y="14478"/>
                      <a:pt x="32893" y="17431"/>
                      <a:pt x="32226" y="20098"/>
                    </a:cubicBezTo>
                    <a:cubicBezTo>
                      <a:pt x="31559" y="22670"/>
                      <a:pt x="28893" y="24003"/>
                      <a:pt x="26892" y="26004"/>
                    </a:cubicBezTo>
                    <a:cubicBezTo>
                      <a:pt x="24892" y="28004"/>
                      <a:pt x="23559" y="30481"/>
                      <a:pt x="20892" y="31147"/>
                    </a:cubicBezTo>
                    <a:cubicBezTo>
                      <a:pt x="18225" y="31909"/>
                      <a:pt x="15176" y="32766"/>
                      <a:pt x="12509" y="32100"/>
                    </a:cubicBezTo>
                    <a:cubicBezTo>
                      <a:pt x="9938" y="31433"/>
                      <a:pt x="6604" y="30290"/>
                      <a:pt x="4604" y="28194"/>
                    </a:cubicBezTo>
                    <a:cubicBezTo>
                      <a:pt x="2604" y="26194"/>
                      <a:pt x="1556" y="22860"/>
                      <a:pt x="889" y="20193"/>
                    </a:cubicBezTo>
                    <a:cubicBezTo>
                      <a:pt x="127" y="17526"/>
                      <a:pt x="-349" y="14193"/>
                      <a:pt x="318" y="11526"/>
                    </a:cubicBezTo>
                    <a:cubicBezTo>
                      <a:pt x="889" y="8954"/>
                      <a:pt x="3175" y="6573"/>
                      <a:pt x="5271" y="447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6" name="Google Shape;1063;p48">
                <a:extLst>
                  <a:ext uri="{FF2B5EF4-FFF2-40B4-BE49-F238E27FC236}">
                    <a16:creationId xmlns:a16="http://schemas.microsoft.com/office/drawing/2014/main" id="{C1A54E0F-DEB0-4115-93BD-D187E6161094}"/>
                  </a:ext>
                </a:extLst>
              </p:cNvPr>
              <p:cNvSpPr/>
              <p:nvPr/>
            </p:nvSpPr>
            <p:spPr>
              <a:xfrm>
                <a:off x="7709580" y="4235386"/>
                <a:ext cx="31863" cy="33623"/>
              </a:xfrm>
              <a:custGeom>
                <a:avLst/>
                <a:gdLst/>
                <a:ahLst/>
                <a:cxnLst/>
                <a:rect l="l" t="t" r="r" b="b"/>
                <a:pathLst>
                  <a:path w="31863" h="33623" extrusionOk="0">
                    <a:moveTo>
                      <a:pt x="240" y="16478"/>
                    </a:moveTo>
                    <a:cubicBezTo>
                      <a:pt x="240" y="13621"/>
                      <a:pt x="526" y="10954"/>
                      <a:pt x="1860" y="8572"/>
                    </a:cubicBezTo>
                    <a:cubicBezTo>
                      <a:pt x="3288" y="6191"/>
                      <a:pt x="5193" y="4096"/>
                      <a:pt x="7575" y="2762"/>
                    </a:cubicBezTo>
                    <a:cubicBezTo>
                      <a:pt x="9861" y="1429"/>
                      <a:pt x="12623" y="0"/>
                      <a:pt x="15480" y="0"/>
                    </a:cubicBezTo>
                    <a:cubicBezTo>
                      <a:pt x="18338" y="0"/>
                      <a:pt x="21481" y="667"/>
                      <a:pt x="23862" y="2000"/>
                    </a:cubicBezTo>
                    <a:cubicBezTo>
                      <a:pt x="26244" y="3429"/>
                      <a:pt x="27387" y="6382"/>
                      <a:pt x="28815" y="8858"/>
                    </a:cubicBezTo>
                    <a:cubicBezTo>
                      <a:pt x="30149" y="11144"/>
                      <a:pt x="31863" y="13621"/>
                      <a:pt x="31863" y="16478"/>
                    </a:cubicBezTo>
                    <a:cubicBezTo>
                      <a:pt x="31863" y="19336"/>
                      <a:pt x="29768" y="21527"/>
                      <a:pt x="28434" y="23908"/>
                    </a:cubicBezTo>
                    <a:cubicBezTo>
                      <a:pt x="27005" y="26289"/>
                      <a:pt x="26625" y="30004"/>
                      <a:pt x="24243" y="31432"/>
                    </a:cubicBezTo>
                    <a:cubicBezTo>
                      <a:pt x="21957" y="32766"/>
                      <a:pt x="18528" y="33623"/>
                      <a:pt x="15576" y="33623"/>
                    </a:cubicBezTo>
                    <a:cubicBezTo>
                      <a:pt x="12623" y="33623"/>
                      <a:pt x="10432" y="30861"/>
                      <a:pt x="8051" y="29528"/>
                    </a:cubicBezTo>
                    <a:cubicBezTo>
                      <a:pt x="5670" y="28099"/>
                      <a:pt x="2241" y="27432"/>
                      <a:pt x="907" y="24955"/>
                    </a:cubicBezTo>
                    <a:cubicBezTo>
                      <a:pt x="-617" y="22670"/>
                      <a:pt x="240" y="19336"/>
                      <a:pt x="240" y="16478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7" name="Google Shape;1064;p48">
                <a:extLst>
                  <a:ext uri="{FF2B5EF4-FFF2-40B4-BE49-F238E27FC236}">
                    <a16:creationId xmlns:a16="http://schemas.microsoft.com/office/drawing/2014/main" id="{8B5AC717-00D7-41B0-BE30-BF84CBC1E2FC}"/>
                  </a:ext>
                </a:extLst>
              </p:cNvPr>
              <p:cNvSpPr/>
              <p:nvPr/>
            </p:nvSpPr>
            <p:spPr>
              <a:xfrm>
                <a:off x="7772291" y="4210422"/>
                <a:ext cx="31713" cy="30785"/>
              </a:xfrm>
              <a:custGeom>
                <a:avLst/>
                <a:gdLst/>
                <a:ahLst/>
                <a:cxnLst/>
                <a:rect l="l" t="t" r="r" b="b"/>
                <a:pathLst>
                  <a:path w="31713" h="30785" extrusionOk="0">
                    <a:moveTo>
                      <a:pt x="3918" y="27250"/>
                    </a:moveTo>
                    <a:cubicBezTo>
                      <a:pt x="1918" y="25250"/>
                      <a:pt x="966" y="22106"/>
                      <a:pt x="299" y="19439"/>
                    </a:cubicBezTo>
                    <a:cubicBezTo>
                      <a:pt x="-463" y="16772"/>
                      <a:pt x="394" y="14010"/>
                      <a:pt x="1061" y="11343"/>
                    </a:cubicBezTo>
                    <a:cubicBezTo>
                      <a:pt x="1728" y="8771"/>
                      <a:pt x="3537" y="7057"/>
                      <a:pt x="5633" y="5057"/>
                    </a:cubicBezTo>
                    <a:cubicBezTo>
                      <a:pt x="7633" y="3056"/>
                      <a:pt x="9443" y="1628"/>
                      <a:pt x="12015" y="961"/>
                    </a:cubicBezTo>
                    <a:cubicBezTo>
                      <a:pt x="14682" y="199"/>
                      <a:pt x="17158" y="-372"/>
                      <a:pt x="19920" y="294"/>
                    </a:cubicBezTo>
                    <a:cubicBezTo>
                      <a:pt x="22492" y="961"/>
                      <a:pt x="24492" y="2580"/>
                      <a:pt x="26588" y="4580"/>
                    </a:cubicBezTo>
                    <a:cubicBezTo>
                      <a:pt x="28588" y="6581"/>
                      <a:pt x="30684" y="8486"/>
                      <a:pt x="31350" y="11153"/>
                    </a:cubicBezTo>
                    <a:cubicBezTo>
                      <a:pt x="32112" y="13820"/>
                      <a:pt x="31541" y="16582"/>
                      <a:pt x="30874" y="19249"/>
                    </a:cubicBezTo>
                    <a:cubicBezTo>
                      <a:pt x="30208" y="21821"/>
                      <a:pt x="30112" y="25345"/>
                      <a:pt x="28112" y="27441"/>
                    </a:cubicBezTo>
                    <a:cubicBezTo>
                      <a:pt x="26112" y="29441"/>
                      <a:pt x="22683" y="29727"/>
                      <a:pt x="20016" y="30488"/>
                    </a:cubicBezTo>
                    <a:cubicBezTo>
                      <a:pt x="17349" y="31251"/>
                      <a:pt x="14777" y="30393"/>
                      <a:pt x="12110" y="29631"/>
                    </a:cubicBezTo>
                    <a:cubicBezTo>
                      <a:pt x="9443" y="28964"/>
                      <a:pt x="6014" y="29250"/>
                      <a:pt x="3918" y="27250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8" name="Google Shape;1065;p48">
                <a:extLst>
                  <a:ext uri="{FF2B5EF4-FFF2-40B4-BE49-F238E27FC236}">
                    <a16:creationId xmlns:a16="http://schemas.microsoft.com/office/drawing/2014/main" id="{D324DC30-885F-42DB-B568-850DB0F13EC1}"/>
                  </a:ext>
                </a:extLst>
              </p:cNvPr>
              <p:cNvSpPr/>
              <p:nvPr/>
            </p:nvSpPr>
            <p:spPr>
              <a:xfrm>
                <a:off x="7797260" y="4146994"/>
                <a:ext cx="20955" cy="31337"/>
              </a:xfrm>
              <a:custGeom>
                <a:avLst/>
                <a:gdLst/>
                <a:ahLst/>
                <a:cxnLst/>
                <a:rect l="l" t="t" r="r" b="b"/>
                <a:pathLst>
                  <a:path w="20955" h="31337" extrusionOk="0">
                    <a:moveTo>
                      <a:pt x="17145" y="0"/>
                    </a:moveTo>
                    <a:cubicBezTo>
                      <a:pt x="14288" y="0"/>
                      <a:pt x="11621" y="571"/>
                      <a:pt x="9239" y="1905"/>
                    </a:cubicBezTo>
                    <a:cubicBezTo>
                      <a:pt x="6858" y="3334"/>
                      <a:pt x="4667" y="5144"/>
                      <a:pt x="3334" y="7525"/>
                    </a:cubicBezTo>
                    <a:cubicBezTo>
                      <a:pt x="2000" y="9811"/>
                      <a:pt x="0" y="12573"/>
                      <a:pt x="0" y="15526"/>
                    </a:cubicBezTo>
                    <a:cubicBezTo>
                      <a:pt x="0" y="18479"/>
                      <a:pt x="1524" y="21431"/>
                      <a:pt x="2953" y="23717"/>
                    </a:cubicBezTo>
                    <a:cubicBezTo>
                      <a:pt x="4382" y="26098"/>
                      <a:pt x="7525" y="26670"/>
                      <a:pt x="9906" y="28099"/>
                    </a:cubicBezTo>
                    <a:cubicBezTo>
                      <a:pt x="12192" y="29432"/>
                      <a:pt x="14288" y="31337"/>
                      <a:pt x="17145" y="31337"/>
                    </a:cubicBezTo>
                    <a:cubicBezTo>
                      <a:pt x="18193" y="31337"/>
                      <a:pt x="19145" y="31242"/>
                      <a:pt x="20193" y="31052"/>
                    </a:cubicBezTo>
                    <a:cubicBezTo>
                      <a:pt x="20574" y="20764"/>
                      <a:pt x="20765" y="10478"/>
                      <a:pt x="20955" y="95"/>
                    </a:cubicBezTo>
                    <a:cubicBezTo>
                      <a:pt x="19622" y="0"/>
                      <a:pt x="18383" y="0"/>
                      <a:pt x="17145" y="0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9" name="Google Shape;1066;p48">
                <a:extLst>
                  <a:ext uri="{FF2B5EF4-FFF2-40B4-BE49-F238E27FC236}">
                    <a16:creationId xmlns:a16="http://schemas.microsoft.com/office/drawing/2014/main" id="{71DCFA9B-7FB8-43B7-B8A9-5FEC5F182F17}"/>
                  </a:ext>
                </a:extLst>
              </p:cNvPr>
              <p:cNvSpPr/>
              <p:nvPr/>
            </p:nvSpPr>
            <p:spPr>
              <a:xfrm>
                <a:off x="7771763" y="4082912"/>
                <a:ext cx="32760" cy="33737"/>
              </a:xfrm>
              <a:custGeom>
                <a:avLst/>
                <a:gdLst/>
                <a:ahLst/>
                <a:cxnLst/>
                <a:rect l="l" t="t" r="r" b="b"/>
                <a:pathLst>
                  <a:path w="32760" h="33737" extrusionOk="0">
                    <a:moveTo>
                      <a:pt x="26545" y="26554"/>
                    </a:moveTo>
                    <a:cubicBezTo>
                      <a:pt x="24545" y="28554"/>
                      <a:pt x="23592" y="32554"/>
                      <a:pt x="21020" y="33316"/>
                    </a:cubicBezTo>
                    <a:cubicBezTo>
                      <a:pt x="18353" y="34078"/>
                      <a:pt x="14829" y="33697"/>
                      <a:pt x="12067" y="33031"/>
                    </a:cubicBezTo>
                    <a:cubicBezTo>
                      <a:pt x="9495" y="32364"/>
                      <a:pt x="7209" y="29887"/>
                      <a:pt x="5209" y="27887"/>
                    </a:cubicBezTo>
                    <a:cubicBezTo>
                      <a:pt x="3208" y="25887"/>
                      <a:pt x="1780" y="23315"/>
                      <a:pt x="1113" y="20743"/>
                    </a:cubicBezTo>
                    <a:cubicBezTo>
                      <a:pt x="351" y="18076"/>
                      <a:pt x="-411" y="14933"/>
                      <a:pt x="256" y="12266"/>
                    </a:cubicBezTo>
                    <a:cubicBezTo>
                      <a:pt x="922" y="9694"/>
                      <a:pt x="2923" y="7123"/>
                      <a:pt x="4923" y="5122"/>
                    </a:cubicBezTo>
                    <a:cubicBezTo>
                      <a:pt x="6923" y="3122"/>
                      <a:pt x="9495" y="1122"/>
                      <a:pt x="12067" y="360"/>
                    </a:cubicBezTo>
                    <a:cubicBezTo>
                      <a:pt x="14734" y="-402"/>
                      <a:pt x="17972" y="169"/>
                      <a:pt x="20639" y="931"/>
                    </a:cubicBezTo>
                    <a:cubicBezTo>
                      <a:pt x="23211" y="1598"/>
                      <a:pt x="25878" y="3027"/>
                      <a:pt x="27973" y="5122"/>
                    </a:cubicBezTo>
                    <a:cubicBezTo>
                      <a:pt x="29974" y="7123"/>
                      <a:pt x="29593" y="10361"/>
                      <a:pt x="30259" y="12933"/>
                    </a:cubicBezTo>
                    <a:cubicBezTo>
                      <a:pt x="31021" y="15600"/>
                      <a:pt x="33307" y="18267"/>
                      <a:pt x="32641" y="21029"/>
                    </a:cubicBezTo>
                    <a:cubicBezTo>
                      <a:pt x="31974" y="23410"/>
                      <a:pt x="28545" y="24458"/>
                      <a:pt x="26545" y="26554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2" name="Google Shape;1067;p48">
              <a:extLst>
                <a:ext uri="{FF2B5EF4-FFF2-40B4-BE49-F238E27FC236}">
                  <a16:creationId xmlns:a16="http://schemas.microsoft.com/office/drawing/2014/main" id="{0303C831-66D0-4EC5-9D13-6469B1217699}"/>
                </a:ext>
              </a:extLst>
            </p:cNvPr>
            <p:cNvGrpSpPr/>
            <p:nvPr/>
          </p:nvGrpSpPr>
          <p:grpSpPr>
            <a:xfrm>
              <a:off x="8050313" y="3409564"/>
              <a:ext cx="132536" cy="139709"/>
              <a:chOff x="7412545" y="3933465"/>
              <a:chExt cx="106652" cy="112424"/>
            </a:xfrm>
          </p:grpSpPr>
          <p:sp>
            <p:nvSpPr>
              <p:cNvPr id="604" name="Google Shape;1068;p48">
                <a:extLst>
                  <a:ext uri="{FF2B5EF4-FFF2-40B4-BE49-F238E27FC236}">
                    <a16:creationId xmlns:a16="http://schemas.microsoft.com/office/drawing/2014/main" id="{74DA2699-A036-4BA5-A30C-2633CABD3BF4}"/>
                  </a:ext>
                </a:extLst>
              </p:cNvPr>
              <p:cNvSpPr/>
              <p:nvPr/>
            </p:nvSpPr>
            <p:spPr>
              <a:xfrm>
                <a:off x="7412649" y="3933465"/>
                <a:ext cx="106548" cy="112234"/>
              </a:xfrm>
              <a:custGeom>
                <a:avLst/>
                <a:gdLst/>
                <a:ahLst/>
                <a:cxnLst/>
                <a:rect l="l" t="t" r="r" b="b"/>
                <a:pathLst>
                  <a:path w="106548" h="112234" extrusionOk="0">
                    <a:moveTo>
                      <a:pt x="100766" y="31697"/>
                    </a:moveTo>
                    <a:cubicBezTo>
                      <a:pt x="96194" y="21981"/>
                      <a:pt x="86859" y="13599"/>
                      <a:pt x="77239" y="9027"/>
                    </a:cubicBezTo>
                    <a:cubicBezTo>
                      <a:pt x="76191" y="8551"/>
                      <a:pt x="75143" y="8075"/>
                      <a:pt x="74000" y="7599"/>
                    </a:cubicBezTo>
                    <a:cubicBezTo>
                      <a:pt x="65714" y="1026"/>
                      <a:pt x="54665" y="-1736"/>
                      <a:pt x="43235" y="1121"/>
                    </a:cubicBezTo>
                    <a:cubicBezTo>
                      <a:pt x="23899" y="5884"/>
                      <a:pt x="9611" y="19886"/>
                      <a:pt x="2849" y="38364"/>
                    </a:cubicBezTo>
                    <a:cubicBezTo>
                      <a:pt x="-2485" y="53033"/>
                      <a:pt x="-9" y="70654"/>
                      <a:pt x="7611" y="83989"/>
                    </a:cubicBezTo>
                    <a:cubicBezTo>
                      <a:pt x="17612" y="101420"/>
                      <a:pt x="35710" y="110468"/>
                      <a:pt x="55141" y="112088"/>
                    </a:cubicBezTo>
                    <a:cubicBezTo>
                      <a:pt x="79049" y="114088"/>
                      <a:pt x="100766" y="95324"/>
                      <a:pt x="105052" y="72273"/>
                    </a:cubicBezTo>
                    <a:cubicBezTo>
                      <a:pt x="107814" y="57986"/>
                      <a:pt x="106957" y="45032"/>
                      <a:pt x="100766" y="31697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5" name="Google Shape;1069;p48">
                <a:extLst>
                  <a:ext uri="{FF2B5EF4-FFF2-40B4-BE49-F238E27FC236}">
                    <a16:creationId xmlns:a16="http://schemas.microsoft.com/office/drawing/2014/main" id="{127E977E-97FE-4650-9D8A-34A3E6034B5E}"/>
                  </a:ext>
                </a:extLst>
              </p:cNvPr>
              <p:cNvSpPr/>
              <p:nvPr/>
            </p:nvSpPr>
            <p:spPr>
              <a:xfrm>
                <a:off x="7412545" y="3971448"/>
                <a:ext cx="106605" cy="74441"/>
              </a:xfrm>
              <a:custGeom>
                <a:avLst/>
                <a:gdLst/>
                <a:ahLst/>
                <a:cxnLst/>
                <a:rect l="l" t="t" r="r" b="b"/>
                <a:pathLst>
                  <a:path w="106605" h="74441" extrusionOk="0">
                    <a:moveTo>
                      <a:pt x="103441" y="0"/>
                    </a:moveTo>
                    <a:cubicBezTo>
                      <a:pt x="103346" y="2857"/>
                      <a:pt x="102965" y="5810"/>
                      <a:pt x="102298" y="8954"/>
                    </a:cubicBezTo>
                    <a:cubicBezTo>
                      <a:pt x="102298" y="9144"/>
                      <a:pt x="102203" y="9334"/>
                      <a:pt x="102108" y="9620"/>
                    </a:cubicBezTo>
                    <a:cubicBezTo>
                      <a:pt x="102108" y="9620"/>
                      <a:pt x="102108" y="9715"/>
                      <a:pt x="102108" y="9715"/>
                    </a:cubicBezTo>
                    <a:cubicBezTo>
                      <a:pt x="101632" y="11335"/>
                      <a:pt x="98584" y="20098"/>
                      <a:pt x="97917" y="21717"/>
                    </a:cubicBezTo>
                    <a:cubicBezTo>
                      <a:pt x="97917" y="21812"/>
                      <a:pt x="97822" y="21907"/>
                      <a:pt x="97822" y="22003"/>
                    </a:cubicBezTo>
                    <a:cubicBezTo>
                      <a:pt x="97631" y="22384"/>
                      <a:pt x="97441" y="22765"/>
                      <a:pt x="97250" y="23146"/>
                    </a:cubicBezTo>
                    <a:cubicBezTo>
                      <a:pt x="97250" y="23241"/>
                      <a:pt x="97155" y="23241"/>
                      <a:pt x="97155" y="23336"/>
                    </a:cubicBezTo>
                    <a:cubicBezTo>
                      <a:pt x="96203" y="24860"/>
                      <a:pt x="90869" y="32671"/>
                      <a:pt x="89726" y="34195"/>
                    </a:cubicBezTo>
                    <a:cubicBezTo>
                      <a:pt x="89630" y="34290"/>
                      <a:pt x="89630" y="34385"/>
                      <a:pt x="89535" y="34480"/>
                    </a:cubicBezTo>
                    <a:cubicBezTo>
                      <a:pt x="89440" y="34671"/>
                      <a:pt x="89249" y="34766"/>
                      <a:pt x="89154" y="34957"/>
                    </a:cubicBezTo>
                    <a:cubicBezTo>
                      <a:pt x="86011" y="38481"/>
                      <a:pt x="82105" y="41338"/>
                      <a:pt x="78296" y="44196"/>
                    </a:cubicBezTo>
                    <a:cubicBezTo>
                      <a:pt x="78105" y="44291"/>
                      <a:pt x="77914" y="44482"/>
                      <a:pt x="77724" y="44577"/>
                    </a:cubicBezTo>
                    <a:cubicBezTo>
                      <a:pt x="77629" y="44672"/>
                      <a:pt x="77533" y="44672"/>
                      <a:pt x="77438" y="44672"/>
                    </a:cubicBezTo>
                    <a:cubicBezTo>
                      <a:pt x="77438" y="44672"/>
                      <a:pt x="77343" y="44672"/>
                      <a:pt x="77343" y="44767"/>
                    </a:cubicBezTo>
                    <a:cubicBezTo>
                      <a:pt x="76390" y="45244"/>
                      <a:pt x="66865" y="49721"/>
                      <a:pt x="65818" y="50197"/>
                    </a:cubicBezTo>
                    <a:cubicBezTo>
                      <a:pt x="65627" y="50292"/>
                      <a:pt x="65437" y="50387"/>
                      <a:pt x="65246" y="50387"/>
                    </a:cubicBezTo>
                    <a:cubicBezTo>
                      <a:pt x="65151" y="50387"/>
                      <a:pt x="65056" y="50482"/>
                      <a:pt x="64961" y="50482"/>
                    </a:cubicBezTo>
                    <a:cubicBezTo>
                      <a:pt x="64961" y="50482"/>
                      <a:pt x="64865" y="50482"/>
                      <a:pt x="64865" y="50482"/>
                    </a:cubicBezTo>
                    <a:cubicBezTo>
                      <a:pt x="64008" y="50673"/>
                      <a:pt x="53435" y="52578"/>
                      <a:pt x="52578" y="52768"/>
                    </a:cubicBezTo>
                    <a:cubicBezTo>
                      <a:pt x="52388" y="52768"/>
                      <a:pt x="52197" y="52864"/>
                      <a:pt x="51911" y="52864"/>
                    </a:cubicBezTo>
                    <a:cubicBezTo>
                      <a:pt x="51816" y="52864"/>
                      <a:pt x="51721" y="52864"/>
                      <a:pt x="51626" y="52864"/>
                    </a:cubicBezTo>
                    <a:cubicBezTo>
                      <a:pt x="50578" y="52864"/>
                      <a:pt x="47339" y="52578"/>
                      <a:pt x="45339" y="52388"/>
                    </a:cubicBezTo>
                    <a:cubicBezTo>
                      <a:pt x="43339" y="52292"/>
                      <a:pt x="40100" y="52006"/>
                      <a:pt x="38957" y="51911"/>
                    </a:cubicBezTo>
                    <a:cubicBezTo>
                      <a:pt x="34385" y="51244"/>
                      <a:pt x="30099" y="49244"/>
                      <a:pt x="25813" y="47434"/>
                    </a:cubicBezTo>
                    <a:cubicBezTo>
                      <a:pt x="25622" y="47339"/>
                      <a:pt x="25337" y="47244"/>
                      <a:pt x="25146" y="47054"/>
                    </a:cubicBezTo>
                    <a:cubicBezTo>
                      <a:pt x="21241" y="44767"/>
                      <a:pt x="17431" y="42100"/>
                      <a:pt x="13906" y="39338"/>
                    </a:cubicBezTo>
                    <a:cubicBezTo>
                      <a:pt x="13716" y="39148"/>
                      <a:pt x="13430" y="38957"/>
                      <a:pt x="13240" y="38767"/>
                    </a:cubicBezTo>
                    <a:cubicBezTo>
                      <a:pt x="10001" y="35528"/>
                      <a:pt x="7144" y="31813"/>
                      <a:pt x="4286" y="28289"/>
                    </a:cubicBezTo>
                    <a:cubicBezTo>
                      <a:pt x="3810" y="27717"/>
                      <a:pt x="3429" y="27146"/>
                      <a:pt x="3048" y="26479"/>
                    </a:cubicBezTo>
                    <a:cubicBezTo>
                      <a:pt x="1905" y="24479"/>
                      <a:pt x="953" y="22098"/>
                      <a:pt x="0" y="20193"/>
                    </a:cubicBezTo>
                    <a:cubicBezTo>
                      <a:pt x="476" y="29337"/>
                      <a:pt x="3143" y="38481"/>
                      <a:pt x="7525" y="46196"/>
                    </a:cubicBezTo>
                    <a:cubicBezTo>
                      <a:pt x="17526" y="63627"/>
                      <a:pt x="35623" y="72676"/>
                      <a:pt x="55054" y="74295"/>
                    </a:cubicBezTo>
                    <a:cubicBezTo>
                      <a:pt x="78962" y="76295"/>
                      <a:pt x="100679" y="57531"/>
                      <a:pt x="104965" y="34480"/>
                    </a:cubicBezTo>
                    <a:cubicBezTo>
                      <a:pt x="107442" y="22193"/>
                      <a:pt x="107252" y="11144"/>
                      <a:pt x="103441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3" name="Google Shape;1070;p48">
              <a:extLst>
                <a:ext uri="{FF2B5EF4-FFF2-40B4-BE49-F238E27FC236}">
                  <a16:creationId xmlns:a16="http://schemas.microsoft.com/office/drawing/2014/main" id="{6F80F407-41E9-427C-BB92-6DEF582DBCB8}"/>
                </a:ext>
              </a:extLst>
            </p:cNvPr>
            <p:cNvGrpSpPr/>
            <p:nvPr/>
          </p:nvGrpSpPr>
          <p:grpSpPr>
            <a:xfrm>
              <a:off x="7623482" y="3582024"/>
              <a:ext cx="132565" cy="139709"/>
              <a:chOff x="7069074" y="4072244"/>
              <a:chExt cx="106675" cy="112424"/>
            </a:xfrm>
          </p:grpSpPr>
          <p:sp>
            <p:nvSpPr>
              <p:cNvPr id="602" name="Google Shape;1071;p48">
                <a:extLst>
                  <a:ext uri="{FF2B5EF4-FFF2-40B4-BE49-F238E27FC236}">
                    <a16:creationId xmlns:a16="http://schemas.microsoft.com/office/drawing/2014/main" id="{C6B93B76-2305-4789-98A3-229348DC8FB5}"/>
                  </a:ext>
                </a:extLst>
              </p:cNvPr>
              <p:cNvSpPr/>
              <p:nvPr/>
            </p:nvSpPr>
            <p:spPr>
              <a:xfrm>
                <a:off x="7069178" y="4072244"/>
                <a:ext cx="106571" cy="112234"/>
              </a:xfrm>
              <a:custGeom>
                <a:avLst/>
                <a:gdLst/>
                <a:ahLst/>
                <a:cxnLst/>
                <a:rect l="l" t="t" r="r" b="b"/>
                <a:pathLst>
                  <a:path w="106571" h="112234" extrusionOk="0">
                    <a:moveTo>
                      <a:pt x="100766" y="31697"/>
                    </a:moveTo>
                    <a:cubicBezTo>
                      <a:pt x="96194" y="21981"/>
                      <a:pt x="86859" y="13599"/>
                      <a:pt x="77239" y="9027"/>
                    </a:cubicBezTo>
                    <a:cubicBezTo>
                      <a:pt x="76191" y="8551"/>
                      <a:pt x="75143" y="8075"/>
                      <a:pt x="74000" y="7598"/>
                    </a:cubicBezTo>
                    <a:cubicBezTo>
                      <a:pt x="65714" y="1026"/>
                      <a:pt x="54665" y="-1736"/>
                      <a:pt x="43235" y="1121"/>
                    </a:cubicBezTo>
                    <a:cubicBezTo>
                      <a:pt x="23899" y="5884"/>
                      <a:pt x="9611" y="19886"/>
                      <a:pt x="2849" y="38364"/>
                    </a:cubicBezTo>
                    <a:cubicBezTo>
                      <a:pt x="-2485" y="53033"/>
                      <a:pt x="-9" y="70654"/>
                      <a:pt x="7611" y="83989"/>
                    </a:cubicBezTo>
                    <a:cubicBezTo>
                      <a:pt x="17612" y="101420"/>
                      <a:pt x="35710" y="110468"/>
                      <a:pt x="55141" y="112088"/>
                    </a:cubicBezTo>
                    <a:cubicBezTo>
                      <a:pt x="79049" y="114088"/>
                      <a:pt x="100766" y="95324"/>
                      <a:pt x="105052" y="72273"/>
                    </a:cubicBezTo>
                    <a:cubicBezTo>
                      <a:pt x="107814" y="57986"/>
                      <a:pt x="107052" y="45127"/>
                      <a:pt x="100766" y="31697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3" name="Google Shape;1072;p48">
                <a:extLst>
                  <a:ext uri="{FF2B5EF4-FFF2-40B4-BE49-F238E27FC236}">
                    <a16:creationId xmlns:a16="http://schemas.microsoft.com/office/drawing/2014/main" id="{CBD0AD89-7643-444D-8162-A1EE1134E091}"/>
                  </a:ext>
                </a:extLst>
              </p:cNvPr>
              <p:cNvSpPr/>
              <p:nvPr/>
            </p:nvSpPr>
            <p:spPr>
              <a:xfrm>
                <a:off x="7069074" y="4110227"/>
                <a:ext cx="106645" cy="74441"/>
              </a:xfrm>
              <a:custGeom>
                <a:avLst/>
                <a:gdLst/>
                <a:ahLst/>
                <a:cxnLst/>
                <a:rect l="l" t="t" r="r" b="b"/>
                <a:pathLst>
                  <a:path w="106645" h="74441" extrusionOk="0">
                    <a:moveTo>
                      <a:pt x="103441" y="0"/>
                    </a:moveTo>
                    <a:cubicBezTo>
                      <a:pt x="103346" y="2858"/>
                      <a:pt x="102965" y="5810"/>
                      <a:pt x="102298" y="8954"/>
                    </a:cubicBezTo>
                    <a:cubicBezTo>
                      <a:pt x="102298" y="9144"/>
                      <a:pt x="102203" y="9335"/>
                      <a:pt x="102108" y="9620"/>
                    </a:cubicBezTo>
                    <a:cubicBezTo>
                      <a:pt x="102108" y="9620"/>
                      <a:pt x="102108" y="9716"/>
                      <a:pt x="102108" y="9716"/>
                    </a:cubicBezTo>
                    <a:cubicBezTo>
                      <a:pt x="101632" y="11335"/>
                      <a:pt x="98584" y="20098"/>
                      <a:pt x="97917" y="21717"/>
                    </a:cubicBezTo>
                    <a:cubicBezTo>
                      <a:pt x="97917" y="21812"/>
                      <a:pt x="97822" y="21908"/>
                      <a:pt x="97822" y="22003"/>
                    </a:cubicBezTo>
                    <a:cubicBezTo>
                      <a:pt x="97631" y="22384"/>
                      <a:pt x="97441" y="22765"/>
                      <a:pt x="97250" y="23146"/>
                    </a:cubicBezTo>
                    <a:cubicBezTo>
                      <a:pt x="97250" y="23241"/>
                      <a:pt x="97155" y="23241"/>
                      <a:pt x="97155" y="23336"/>
                    </a:cubicBezTo>
                    <a:cubicBezTo>
                      <a:pt x="96203" y="24860"/>
                      <a:pt x="90869" y="32671"/>
                      <a:pt x="89725" y="34195"/>
                    </a:cubicBezTo>
                    <a:cubicBezTo>
                      <a:pt x="89630" y="34290"/>
                      <a:pt x="89630" y="34385"/>
                      <a:pt x="89535" y="34481"/>
                    </a:cubicBezTo>
                    <a:cubicBezTo>
                      <a:pt x="89440" y="34671"/>
                      <a:pt x="89249" y="34766"/>
                      <a:pt x="89154" y="34957"/>
                    </a:cubicBezTo>
                    <a:cubicBezTo>
                      <a:pt x="86011" y="38481"/>
                      <a:pt x="82105" y="41338"/>
                      <a:pt x="78296" y="44196"/>
                    </a:cubicBezTo>
                    <a:cubicBezTo>
                      <a:pt x="78105" y="44291"/>
                      <a:pt x="77914" y="44482"/>
                      <a:pt x="77724" y="44577"/>
                    </a:cubicBezTo>
                    <a:cubicBezTo>
                      <a:pt x="77629" y="44672"/>
                      <a:pt x="77533" y="44672"/>
                      <a:pt x="77438" y="44672"/>
                    </a:cubicBezTo>
                    <a:cubicBezTo>
                      <a:pt x="77438" y="44672"/>
                      <a:pt x="77343" y="44672"/>
                      <a:pt x="77343" y="44768"/>
                    </a:cubicBezTo>
                    <a:cubicBezTo>
                      <a:pt x="76390" y="45244"/>
                      <a:pt x="66865" y="49721"/>
                      <a:pt x="65818" y="50197"/>
                    </a:cubicBezTo>
                    <a:cubicBezTo>
                      <a:pt x="65627" y="50292"/>
                      <a:pt x="65437" y="50387"/>
                      <a:pt x="65246" y="50387"/>
                    </a:cubicBezTo>
                    <a:cubicBezTo>
                      <a:pt x="65151" y="50387"/>
                      <a:pt x="65056" y="50483"/>
                      <a:pt x="64961" y="50483"/>
                    </a:cubicBezTo>
                    <a:cubicBezTo>
                      <a:pt x="64961" y="50483"/>
                      <a:pt x="64865" y="50483"/>
                      <a:pt x="64865" y="50483"/>
                    </a:cubicBezTo>
                    <a:cubicBezTo>
                      <a:pt x="64008" y="50673"/>
                      <a:pt x="53435" y="52578"/>
                      <a:pt x="52578" y="52769"/>
                    </a:cubicBezTo>
                    <a:cubicBezTo>
                      <a:pt x="52388" y="52769"/>
                      <a:pt x="52197" y="52864"/>
                      <a:pt x="51911" y="52864"/>
                    </a:cubicBezTo>
                    <a:cubicBezTo>
                      <a:pt x="51816" y="52864"/>
                      <a:pt x="51721" y="52864"/>
                      <a:pt x="51625" y="52864"/>
                    </a:cubicBezTo>
                    <a:cubicBezTo>
                      <a:pt x="50578" y="52864"/>
                      <a:pt x="47339" y="52578"/>
                      <a:pt x="45339" y="52388"/>
                    </a:cubicBezTo>
                    <a:cubicBezTo>
                      <a:pt x="43339" y="52292"/>
                      <a:pt x="40100" y="52007"/>
                      <a:pt x="38957" y="51911"/>
                    </a:cubicBezTo>
                    <a:cubicBezTo>
                      <a:pt x="34385" y="51245"/>
                      <a:pt x="30099" y="49244"/>
                      <a:pt x="25813" y="47435"/>
                    </a:cubicBezTo>
                    <a:cubicBezTo>
                      <a:pt x="25622" y="47339"/>
                      <a:pt x="25337" y="47244"/>
                      <a:pt x="25146" y="47054"/>
                    </a:cubicBezTo>
                    <a:cubicBezTo>
                      <a:pt x="21241" y="44768"/>
                      <a:pt x="17431" y="42101"/>
                      <a:pt x="13906" y="39338"/>
                    </a:cubicBezTo>
                    <a:cubicBezTo>
                      <a:pt x="13716" y="39148"/>
                      <a:pt x="13430" y="38957"/>
                      <a:pt x="13240" y="38767"/>
                    </a:cubicBezTo>
                    <a:cubicBezTo>
                      <a:pt x="10001" y="35528"/>
                      <a:pt x="7144" y="31813"/>
                      <a:pt x="4286" y="28289"/>
                    </a:cubicBezTo>
                    <a:cubicBezTo>
                      <a:pt x="3810" y="27718"/>
                      <a:pt x="3429" y="27146"/>
                      <a:pt x="3048" y="26479"/>
                    </a:cubicBezTo>
                    <a:cubicBezTo>
                      <a:pt x="1905" y="24479"/>
                      <a:pt x="953" y="22098"/>
                      <a:pt x="0" y="20193"/>
                    </a:cubicBezTo>
                    <a:cubicBezTo>
                      <a:pt x="476" y="29337"/>
                      <a:pt x="3143" y="38481"/>
                      <a:pt x="7525" y="46196"/>
                    </a:cubicBezTo>
                    <a:cubicBezTo>
                      <a:pt x="17526" y="63627"/>
                      <a:pt x="35623" y="72676"/>
                      <a:pt x="55054" y="74295"/>
                    </a:cubicBezTo>
                    <a:cubicBezTo>
                      <a:pt x="78962" y="76295"/>
                      <a:pt x="100679" y="57531"/>
                      <a:pt x="104965" y="34481"/>
                    </a:cubicBezTo>
                    <a:cubicBezTo>
                      <a:pt x="107537" y="22288"/>
                      <a:pt x="107252" y="11240"/>
                      <a:pt x="103441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4" name="Google Shape;1073;p48">
              <a:extLst>
                <a:ext uri="{FF2B5EF4-FFF2-40B4-BE49-F238E27FC236}">
                  <a16:creationId xmlns:a16="http://schemas.microsoft.com/office/drawing/2014/main" id="{53460641-C018-4B3D-85F6-D9DA7A19C3CA}"/>
                </a:ext>
              </a:extLst>
            </p:cNvPr>
            <p:cNvGrpSpPr/>
            <p:nvPr/>
          </p:nvGrpSpPr>
          <p:grpSpPr>
            <a:xfrm>
              <a:off x="7305665" y="3373225"/>
              <a:ext cx="132536" cy="139711"/>
              <a:chOff x="6813327" y="3904223"/>
              <a:chExt cx="106652" cy="112425"/>
            </a:xfrm>
          </p:grpSpPr>
          <p:sp>
            <p:nvSpPr>
              <p:cNvPr id="600" name="Google Shape;1074;p48">
                <a:extLst>
                  <a:ext uri="{FF2B5EF4-FFF2-40B4-BE49-F238E27FC236}">
                    <a16:creationId xmlns:a16="http://schemas.microsoft.com/office/drawing/2014/main" id="{7837A793-DC8E-46EF-B7E6-C0FFD8F8DC2D}"/>
                  </a:ext>
                </a:extLst>
              </p:cNvPr>
              <p:cNvSpPr/>
              <p:nvPr/>
            </p:nvSpPr>
            <p:spPr>
              <a:xfrm>
                <a:off x="6813431" y="3904223"/>
                <a:ext cx="106548" cy="112234"/>
              </a:xfrm>
              <a:custGeom>
                <a:avLst/>
                <a:gdLst/>
                <a:ahLst/>
                <a:cxnLst/>
                <a:rect l="l" t="t" r="r" b="b"/>
                <a:pathLst>
                  <a:path w="106548" h="112234" extrusionOk="0">
                    <a:moveTo>
                      <a:pt x="100766" y="31697"/>
                    </a:moveTo>
                    <a:cubicBezTo>
                      <a:pt x="96194" y="21981"/>
                      <a:pt x="86859" y="13599"/>
                      <a:pt x="77239" y="9027"/>
                    </a:cubicBezTo>
                    <a:cubicBezTo>
                      <a:pt x="76191" y="8551"/>
                      <a:pt x="75143" y="8075"/>
                      <a:pt x="74000" y="7598"/>
                    </a:cubicBezTo>
                    <a:cubicBezTo>
                      <a:pt x="65714" y="1026"/>
                      <a:pt x="54665" y="-1736"/>
                      <a:pt x="43235" y="1122"/>
                    </a:cubicBezTo>
                    <a:cubicBezTo>
                      <a:pt x="23899" y="5884"/>
                      <a:pt x="9611" y="19886"/>
                      <a:pt x="2849" y="38364"/>
                    </a:cubicBezTo>
                    <a:cubicBezTo>
                      <a:pt x="-2485" y="53033"/>
                      <a:pt x="-9" y="70654"/>
                      <a:pt x="7611" y="83989"/>
                    </a:cubicBezTo>
                    <a:cubicBezTo>
                      <a:pt x="17613" y="101420"/>
                      <a:pt x="35710" y="110468"/>
                      <a:pt x="55141" y="112088"/>
                    </a:cubicBezTo>
                    <a:cubicBezTo>
                      <a:pt x="79049" y="114088"/>
                      <a:pt x="100766" y="95324"/>
                      <a:pt x="105052" y="72273"/>
                    </a:cubicBezTo>
                    <a:cubicBezTo>
                      <a:pt x="107814" y="57986"/>
                      <a:pt x="106957" y="45032"/>
                      <a:pt x="100766" y="31697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1" name="Google Shape;1075;p48">
                <a:extLst>
                  <a:ext uri="{FF2B5EF4-FFF2-40B4-BE49-F238E27FC236}">
                    <a16:creationId xmlns:a16="http://schemas.microsoft.com/office/drawing/2014/main" id="{1F693F16-A8E7-437D-B73C-8377D5AED6D2}"/>
                  </a:ext>
                </a:extLst>
              </p:cNvPr>
              <p:cNvSpPr/>
              <p:nvPr/>
            </p:nvSpPr>
            <p:spPr>
              <a:xfrm>
                <a:off x="6813327" y="3942207"/>
                <a:ext cx="106605" cy="74441"/>
              </a:xfrm>
              <a:custGeom>
                <a:avLst/>
                <a:gdLst/>
                <a:ahLst/>
                <a:cxnLst/>
                <a:rect l="l" t="t" r="r" b="b"/>
                <a:pathLst>
                  <a:path w="106605" h="74441" extrusionOk="0">
                    <a:moveTo>
                      <a:pt x="103442" y="0"/>
                    </a:moveTo>
                    <a:cubicBezTo>
                      <a:pt x="103346" y="2857"/>
                      <a:pt x="102965" y="5810"/>
                      <a:pt x="102298" y="8954"/>
                    </a:cubicBezTo>
                    <a:cubicBezTo>
                      <a:pt x="102298" y="9144"/>
                      <a:pt x="102203" y="9334"/>
                      <a:pt x="102108" y="9620"/>
                    </a:cubicBezTo>
                    <a:cubicBezTo>
                      <a:pt x="102108" y="9620"/>
                      <a:pt x="102108" y="9715"/>
                      <a:pt x="102108" y="9715"/>
                    </a:cubicBezTo>
                    <a:cubicBezTo>
                      <a:pt x="101632" y="11335"/>
                      <a:pt x="98584" y="20098"/>
                      <a:pt x="97917" y="21717"/>
                    </a:cubicBezTo>
                    <a:cubicBezTo>
                      <a:pt x="97917" y="21812"/>
                      <a:pt x="97822" y="21907"/>
                      <a:pt x="97822" y="22003"/>
                    </a:cubicBezTo>
                    <a:cubicBezTo>
                      <a:pt x="97631" y="22384"/>
                      <a:pt x="97441" y="22765"/>
                      <a:pt x="97250" y="23146"/>
                    </a:cubicBezTo>
                    <a:cubicBezTo>
                      <a:pt x="97250" y="23241"/>
                      <a:pt x="97155" y="23241"/>
                      <a:pt x="97155" y="23336"/>
                    </a:cubicBezTo>
                    <a:cubicBezTo>
                      <a:pt x="96203" y="24860"/>
                      <a:pt x="90869" y="32671"/>
                      <a:pt x="89726" y="34195"/>
                    </a:cubicBezTo>
                    <a:cubicBezTo>
                      <a:pt x="89630" y="34290"/>
                      <a:pt x="89630" y="34385"/>
                      <a:pt x="89535" y="34480"/>
                    </a:cubicBezTo>
                    <a:cubicBezTo>
                      <a:pt x="89440" y="34671"/>
                      <a:pt x="89249" y="34766"/>
                      <a:pt x="89154" y="34957"/>
                    </a:cubicBezTo>
                    <a:cubicBezTo>
                      <a:pt x="86011" y="38481"/>
                      <a:pt x="82105" y="41338"/>
                      <a:pt x="78296" y="44196"/>
                    </a:cubicBezTo>
                    <a:cubicBezTo>
                      <a:pt x="78105" y="44291"/>
                      <a:pt x="77914" y="44482"/>
                      <a:pt x="77724" y="44577"/>
                    </a:cubicBezTo>
                    <a:cubicBezTo>
                      <a:pt x="77629" y="44672"/>
                      <a:pt x="77534" y="44672"/>
                      <a:pt x="77438" y="44672"/>
                    </a:cubicBezTo>
                    <a:cubicBezTo>
                      <a:pt x="77438" y="44672"/>
                      <a:pt x="77343" y="44672"/>
                      <a:pt x="77343" y="44767"/>
                    </a:cubicBezTo>
                    <a:cubicBezTo>
                      <a:pt x="76390" y="45244"/>
                      <a:pt x="66865" y="49721"/>
                      <a:pt x="65818" y="50197"/>
                    </a:cubicBezTo>
                    <a:cubicBezTo>
                      <a:pt x="65627" y="50292"/>
                      <a:pt x="65437" y="50387"/>
                      <a:pt x="65246" y="50387"/>
                    </a:cubicBezTo>
                    <a:cubicBezTo>
                      <a:pt x="65151" y="50387"/>
                      <a:pt x="65056" y="50482"/>
                      <a:pt x="64961" y="50482"/>
                    </a:cubicBezTo>
                    <a:cubicBezTo>
                      <a:pt x="64961" y="50482"/>
                      <a:pt x="64865" y="50482"/>
                      <a:pt x="64865" y="50482"/>
                    </a:cubicBezTo>
                    <a:cubicBezTo>
                      <a:pt x="64008" y="50673"/>
                      <a:pt x="53435" y="52578"/>
                      <a:pt x="52578" y="52769"/>
                    </a:cubicBezTo>
                    <a:cubicBezTo>
                      <a:pt x="52388" y="52769"/>
                      <a:pt x="52197" y="52864"/>
                      <a:pt x="51911" y="52864"/>
                    </a:cubicBezTo>
                    <a:cubicBezTo>
                      <a:pt x="51816" y="52864"/>
                      <a:pt x="51721" y="52864"/>
                      <a:pt x="51626" y="52864"/>
                    </a:cubicBezTo>
                    <a:cubicBezTo>
                      <a:pt x="50578" y="52864"/>
                      <a:pt x="47339" y="52578"/>
                      <a:pt x="45339" y="52388"/>
                    </a:cubicBezTo>
                    <a:cubicBezTo>
                      <a:pt x="43339" y="52292"/>
                      <a:pt x="40100" y="52006"/>
                      <a:pt x="38957" y="51911"/>
                    </a:cubicBezTo>
                    <a:cubicBezTo>
                      <a:pt x="34385" y="51245"/>
                      <a:pt x="30099" y="49244"/>
                      <a:pt x="25813" y="47434"/>
                    </a:cubicBezTo>
                    <a:cubicBezTo>
                      <a:pt x="25622" y="47339"/>
                      <a:pt x="25337" y="47244"/>
                      <a:pt x="25146" y="47054"/>
                    </a:cubicBezTo>
                    <a:cubicBezTo>
                      <a:pt x="21241" y="44767"/>
                      <a:pt x="17431" y="42100"/>
                      <a:pt x="13906" y="39338"/>
                    </a:cubicBezTo>
                    <a:cubicBezTo>
                      <a:pt x="13716" y="39148"/>
                      <a:pt x="13430" y="38957"/>
                      <a:pt x="13240" y="38767"/>
                    </a:cubicBezTo>
                    <a:cubicBezTo>
                      <a:pt x="10001" y="35528"/>
                      <a:pt x="7144" y="31813"/>
                      <a:pt x="4286" y="28289"/>
                    </a:cubicBezTo>
                    <a:cubicBezTo>
                      <a:pt x="3810" y="27718"/>
                      <a:pt x="3429" y="27146"/>
                      <a:pt x="3048" y="26479"/>
                    </a:cubicBezTo>
                    <a:cubicBezTo>
                      <a:pt x="1905" y="24479"/>
                      <a:pt x="953" y="22098"/>
                      <a:pt x="0" y="20193"/>
                    </a:cubicBezTo>
                    <a:cubicBezTo>
                      <a:pt x="476" y="29337"/>
                      <a:pt x="3143" y="38481"/>
                      <a:pt x="7525" y="46196"/>
                    </a:cubicBezTo>
                    <a:cubicBezTo>
                      <a:pt x="17526" y="63627"/>
                      <a:pt x="35623" y="72676"/>
                      <a:pt x="55054" y="74295"/>
                    </a:cubicBezTo>
                    <a:cubicBezTo>
                      <a:pt x="78962" y="76295"/>
                      <a:pt x="100679" y="57531"/>
                      <a:pt x="104965" y="34480"/>
                    </a:cubicBezTo>
                    <a:cubicBezTo>
                      <a:pt x="107442" y="22288"/>
                      <a:pt x="107252" y="11144"/>
                      <a:pt x="103442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5" name="Google Shape;1076;p48">
              <a:extLst>
                <a:ext uri="{FF2B5EF4-FFF2-40B4-BE49-F238E27FC236}">
                  <a16:creationId xmlns:a16="http://schemas.microsoft.com/office/drawing/2014/main" id="{1C769F8E-4565-4B68-93A5-4A9D077E177D}"/>
                </a:ext>
              </a:extLst>
            </p:cNvPr>
            <p:cNvGrpSpPr/>
            <p:nvPr/>
          </p:nvGrpSpPr>
          <p:grpSpPr>
            <a:xfrm>
              <a:off x="6406548" y="3082634"/>
              <a:ext cx="132654" cy="139709"/>
              <a:chOff x="6089808" y="3670385"/>
              <a:chExt cx="106747" cy="112424"/>
            </a:xfrm>
          </p:grpSpPr>
          <p:sp>
            <p:nvSpPr>
              <p:cNvPr id="598" name="Google Shape;1077;p48">
                <a:extLst>
                  <a:ext uri="{FF2B5EF4-FFF2-40B4-BE49-F238E27FC236}">
                    <a16:creationId xmlns:a16="http://schemas.microsoft.com/office/drawing/2014/main" id="{343A772B-614D-4425-93D8-C0E10BC40149}"/>
                  </a:ext>
                </a:extLst>
              </p:cNvPr>
              <p:cNvSpPr/>
              <p:nvPr/>
            </p:nvSpPr>
            <p:spPr>
              <a:xfrm>
                <a:off x="6090007" y="3670385"/>
                <a:ext cx="106548" cy="112234"/>
              </a:xfrm>
              <a:custGeom>
                <a:avLst/>
                <a:gdLst/>
                <a:ahLst/>
                <a:cxnLst/>
                <a:rect l="l" t="t" r="r" b="b"/>
                <a:pathLst>
                  <a:path w="106548" h="112234" extrusionOk="0">
                    <a:moveTo>
                      <a:pt x="100766" y="31697"/>
                    </a:moveTo>
                    <a:cubicBezTo>
                      <a:pt x="96194" y="21981"/>
                      <a:pt x="86859" y="13599"/>
                      <a:pt x="77239" y="9027"/>
                    </a:cubicBezTo>
                    <a:cubicBezTo>
                      <a:pt x="76191" y="8551"/>
                      <a:pt x="75144" y="8075"/>
                      <a:pt x="74001" y="7599"/>
                    </a:cubicBezTo>
                    <a:cubicBezTo>
                      <a:pt x="65714" y="1026"/>
                      <a:pt x="54665" y="-1736"/>
                      <a:pt x="43235" y="1121"/>
                    </a:cubicBezTo>
                    <a:cubicBezTo>
                      <a:pt x="23899" y="5884"/>
                      <a:pt x="9612" y="19886"/>
                      <a:pt x="2849" y="38364"/>
                    </a:cubicBezTo>
                    <a:cubicBezTo>
                      <a:pt x="-2485" y="53033"/>
                      <a:pt x="-9" y="70654"/>
                      <a:pt x="7611" y="83989"/>
                    </a:cubicBezTo>
                    <a:cubicBezTo>
                      <a:pt x="17613" y="101420"/>
                      <a:pt x="35710" y="110468"/>
                      <a:pt x="55141" y="112088"/>
                    </a:cubicBezTo>
                    <a:cubicBezTo>
                      <a:pt x="79049" y="114088"/>
                      <a:pt x="100766" y="95324"/>
                      <a:pt x="105052" y="72273"/>
                    </a:cubicBezTo>
                    <a:cubicBezTo>
                      <a:pt x="107814" y="57986"/>
                      <a:pt x="106957" y="45032"/>
                      <a:pt x="100766" y="31697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9" name="Google Shape;1078;p48">
                <a:extLst>
                  <a:ext uri="{FF2B5EF4-FFF2-40B4-BE49-F238E27FC236}">
                    <a16:creationId xmlns:a16="http://schemas.microsoft.com/office/drawing/2014/main" id="{69A7F84B-78BA-4DAE-89F5-D2D01E3BA47A}"/>
                  </a:ext>
                </a:extLst>
              </p:cNvPr>
              <p:cNvSpPr/>
              <p:nvPr/>
            </p:nvSpPr>
            <p:spPr>
              <a:xfrm>
                <a:off x="6089808" y="3708368"/>
                <a:ext cx="106675" cy="74441"/>
              </a:xfrm>
              <a:custGeom>
                <a:avLst/>
                <a:gdLst/>
                <a:ahLst/>
                <a:cxnLst/>
                <a:rect l="l" t="t" r="r" b="b"/>
                <a:pathLst>
                  <a:path w="106675" h="74441" extrusionOk="0">
                    <a:moveTo>
                      <a:pt x="103441" y="0"/>
                    </a:moveTo>
                    <a:cubicBezTo>
                      <a:pt x="103346" y="2858"/>
                      <a:pt x="102965" y="5810"/>
                      <a:pt x="102298" y="8954"/>
                    </a:cubicBezTo>
                    <a:cubicBezTo>
                      <a:pt x="102298" y="9144"/>
                      <a:pt x="102203" y="9335"/>
                      <a:pt x="102108" y="9620"/>
                    </a:cubicBezTo>
                    <a:cubicBezTo>
                      <a:pt x="102108" y="9620"/>
                      <a:pt x="102108" y="9716"/>
                      <a:pt x="102108" y="9716"/>
                    </a:cubicBezTo>
                    <a:cubicBezTo>
                      <a:pt x="101632" y="11335"/>
                      <a:pt x="98584" y="20098"/>
                      <a:pt x="97917" y="21717"/>
                    </a:cubicBezTo>
                    <a:cubicBezTo>
                      <a:pt x="97917" y="21812"/>
                      <a:pt x="97822" y="21908"/>
                      <a:pt x="97822" y="22003"/>
                    </a:cubicBezTo>
                    <a:cubicBezTo>
                      <a:pt x="97631" y="22384"/>
                      <a:pt x="97441" y="22765"/>
                      <a:pt x="97250" y="23146"/>
                    </a:cubicBezTo>
                    <a:cubicBezTo>
                      <a:pt x="97250" y="23241"/>
                      <a:pt x="97155" y="23241"/>
                      <a:pt x="97155" y="23336"/>
                    </a:cubicBezTo>
                    <a:cubicBezTo>
                      <a:pt x="96203" y="24860"/>
                      <a:pt x="90869" y="32671"/>
                      <a:pt x="89725" y="34195"/>
                    </a:cubicBezTo>
                    <a:cubicBezTo>
                      <a:pt x="89630" y="34290"/>
                      <a:pt x="89630" y="34385"/>
                      <a:pt x="89535" y="34481"/>
                    </a:cubicBezTo>
                    <a:cubicBezTo>
                      <a:pt x="89440" y="34671"/>
                      <a:pt x="89249" y="34766"/>
                      <a:pt x="89154" y="34957"/>
                    </a:cubicBezTo>
                    <a:cubicBezTo>
                      <a:pt x="86011" y="38481"/>
                      <a:pt x="82105" y="41339"/>
                      <a:pt x="78296" y="44196"/>
                    </a:cubicBezTo>
                    <a:cubicBezTo>
                      <a:pt x="78105" y="44291"/>
                      <a:pt x="77914" y="44482"/>
                      <a:pt x="77724" y="44577"/>
                    </a:cubicBezTo>
                    <a:cubicBezTo>
                      <a:pt x="77629" y="44672"/>
                      <a:pt x="77533" y="44672"/>
                      <a:pt x="77438" y="44672"/>
                    </a:cubicBezTo>
                    <a:cubicBezTo>
                      <a:pt x="77438" y="44672"/>
                      <a:pt x="77343" y="44672"/>
                      <a:pt x="77343" y="44768"/>
                    </a:cubicBezTo>
                    <a:cubicBezTo>
                      <a:pt x="76390" y="45244"/>
                      <a:pt x="66865" y="49721"/>
                      <a:pt x="65818" y="50197"/>
                    </a:cubicBezTo>
                    <a:cubicBezTo>
                      <a:pt x="65627" y="50292"/>
                      <a:pt x="65437" y="50387"/>
                      <a:pt x="65246" y="50387"/>
                    </a:cubicBezTo>
                    <a:cubicBezTo>
                      <a:pt x="65151" y="50387"/>
                      <a:pt x="65056" y="50483"/>
                      <a:pt x="64961" y="50483"/>
                    </a:cubicBezTo>
                    <a:cubicBezTo>
                      <a:pt x="64961" y="50483"/>
                      <a:pt x="64865" y="50483"/>
                      <a:pt x="64865" y="50483"/>
                    </a:cubicBezTo>
                    <a:cubicBezTo>
                      <a:pt x="64008" y="50673"/>
                      <a:pt x="53435" y="52578"/>
                      <a:pt x="52578" y="52769"/>
                    </a:cubicBezTo>
                    <a:cubicBezTo>
                      <a:pt x="52388" y="52769"/>
                      <a:pt x="52197" y="52864"/>
                      <a:pt x="51911" y="52864"/>
                    </a:cubicBezTo>
                    <a:cubicBezTo>
                      <a:pt x="51816" y="52864"/>
                      <a:pt x="51721" y="52864"/>
                      <a:pt x="51625" y="52864"/>
                    </a:cubicBezTo>
                    <a:cubicBezTo>
                      <a:pt x="50578" y="52864"/>
                      <a:pt x="47339" y="52578"/>
                      <a:pt x="45339" y="52388"/>
                    </a:cubicBezTo>
                    <a:cubicBezTo>
                      <a:pt x="43339" y="52292"/>
                      <a:pt x="40100" y="52007"/>
                      <a:pt x="38957" y="51911"/>
                    </a:cubicBezTo>
                    <a:cubicBezTo>
                      <a:pt x="34385" y="51245"/>
                      <a:pt x="30099" y="49244"/>
                      <a:pt x="25813" y="47435"/>
                    </a:cubicBezTo>
                    <a:cubicBezTo>
                      <a:pt x="25622" y="47339"/>
                      <a:pt x="25336" y="47244"/>
                      <a:pt x="25146" y="47054"/>
                    </a:cubicBezTo>
                    <a:cubicBezTo>
                      <a:pt x="21241" y="44768"/>
                      <a:pt x="17431" y="42101"/>
                      <a:pt x="13906" y="39338"/>
                    </a:cubicBezTo>
                    <a:cubicBezTo>
                      <a:pt x="13716" y="39148"/>
                      <a:pt x="13430" y="38958"/>
                      <a:pt x="13240" y="38767"/>
                    </a:cubicBezTo>
                    <a:cubicBezTo>
                      <a:pt x="10001" y="35528"/>
                      <a:pt x="7144" y="31814"/>
                      <a:pt x="4286" y="28289"/>
                    </a:cubicBezTo>
                    <a:cubicBezTo>
                      <a:pt x="3810" y="27718"/>
                      <a:pt x="3429" y="27146"/>
                      <a:pt x="3048" y="26479"/>
                    </a:cubicBezTo>
                    <a:cubicBezTo>
                      <a:pt x="1905" y="24479"/>
                      <a:pt x="952" y="22098"/>
                      <a:pt x="0" y="20193"/>
                    </a:cubicBezTo>
                    <a:cubicBezTo>
                      <a:pt x="476" y="29337"/>
                      <a:pt x="3143" y="38481"/>
                      <a:pt x="7525" y="46196"/>
                    </a:cubicBezTo>
                    <a:cubicBezTo>
                      <a:pt x="17526" y="63627"/>
                      <a:pt x="35623" y="72676"/>
                      <a:pt x="55054" y="74295"/>
                    </a:cubicBezTo>
                    <a:cubicBezTo>
                      <a:pt x="78962" y="76295"/>
                      <a:pt x="100679" y="57531"/>
                      <a:pt x="104965" y="34481"/>
                    </a:cubicBezTo>
                    <a:cubicBezTo>
                      <a:pt x="107537" y="22289"/>
                      <a:pt x="107347" y="11144"/>
                      <a:pt x="103441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6" name="Google Shape;1079;p48">
              <a:extLst>
                <a:ext uri="{FF2B5EF4-FFF2-40B4-BE49-F238E27FC236}">
                  <a16:creationId xmlns:a16="http://schemas.microsoft.com/office/drawing/2014/main" id="{9C8F790A-98D6-447B-B42D-B4CC1AD376DE}"/>
                </a:ext>
              </a:extLst>
            </p:cNvPr>
            <p:cNvGrpSpPr/>
            <p:nvPr/>
          </p:nvGrpSpPr>
          <p:grpSpPr>
            <a:xfrm>
              <a:off x="6134186" y="3391336"/>
              <a:ext cx="132565" cy="139709"/>
              <a:chOff x="5870638" y="3918797"/>
              <a:chExt cx="106675" cy="112424"/>
            </a:xfrm>
          </p:grpSpPr>
          <p:sp>
            <p:nvSpPr>
              <p:cNvPr id="596" name="Google Shape;1080;p48">
                <a:extLst>
                  <a:ext uri="{FF2B5EF4-FFF2-40B4-BE49-F238E27FC236}">
                    <a16:creationId xmlns:a16="http://schemas.microsoft.com/office/drawing/2014/main" id="{CD4207B6-4504-4A32-AEE2-79472B104A6E}"/>
                  </a:ext>
                </a:extLst>
              </p:cNvPr>
              <p:cNvSpPr/>
              <p:nvPr/>
            </p:nvSpPr>
            <p:spPr>
              <a:xfrm>
                <a:off x="5870742" y="3918797"/>
                <a:ext cx="106571" cy="112234"/>
              </a:xfrm>
              <a:custGeom>
                <a:avLst/>
                <a:gdLst/>
                <a:ahLst/>
                <a:cxnLst/>
                <a:rect l="l" t="t" r="r" b="b"/>
                <a:pathLst>
                  <a:path w="106571" h="112234" extrusionOk="0">
                    <a:moveTo>
                      <a:pt x="100766" y="31697"/>
                    </a:moveTo>
                    <a:cubicBezTo>
                      <a:pt x="96194" y="21981"/>
                      <a:pt x="86859" y="13599"/>
                      <a:pt x="77239" y="9027"/>
                    </a:cubicBezTo>
                    <a:cubicBezTo>
                      <a:pt x="76191" y="8551"/>
                      <a:pt x="75144" y="8075"/>
                      <a:pt x="74000" y="7598"/>
                    </a:cubicBezTo>
                    <a:cubicBezTo>
                      <a:pt x="65714" y="1026"/>
                      <a:pt x="54665" y="-1736"/>
                      <a:pt x="43235" y="1122"/>
                    </a:cubicBezTo>
                    <a:cubicBezTo>
                      <a:pt x="23899" y="5884"/>
                      <a:pt x="9612" y="19886"/>
                      <a:pt x="2849" y="38364"/>
                    </a:cubicBezTo>
                    <a:cubicBezTo>
                      <a:pt x="-2485" y="53033"/>
                      <a:pt x="-9" y="70654"/>
                      <a:pt x="7611" y="83989"/>
                    </a:cubicBezTo>
                    <a:cubicBezTo>
                      <a:pt x="17613" y="101420"/>
                      <a:pt x="35710" y="110468"/>
                      <a:pt x="55141" y="112088"/>
                    </a:cubicBezTo>
                    <a:cubicBezTo>
                      <a:pt x="79049" y="114088"/>
                      <a:pt x="100766" y="95324"/>
                      <a:pt x="105052" y="72273"/>
                    </a:cubicBezTo>
                    <a:cubicBezTo>
                      <a:pt x="107814" y="57986"/>
                      <a:pt x="107052" y="45032"/>
                      <a:pt x="100766" y="31697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7" name="Google Shape;1081;p48">
                <a:extLst>
                  <a:ext uri="{FF2B5EF4-FFF2-40B4-BE49-F238E27FC236}">
                    <a16:creationId xmlns:a16="http://schemas.microsoft.com/office/drawing/2014/main" id="{D80BBEA9-F59E-4F21-8B84-B9B364DADA89}"/>
                  </a:ext>
                </a:extLst>
              </p:cNvPr>
              <p:cNvSpPr/>
              <p:nvPr/>
            </p:nvSpPr>
            <p:spPr>
              <a:xfrm>
                <a:off x="5870638" y="3956780"/>
                <a:ext cx="106645" cy="74441"/>
              </a:xfrm>
              <a:custGeom>
                <a:avLst/>
                <a:gdLst/>
                <a:ahLst/>
                <a:cxnLst/>
                <a:rect l="l" t="t" r="r" b="b"/>
                <a:pathLst>
                  <a:path w="106645" h="74441" extrusionOk="0">
                    <a:moveTo>
                      <a:pt x="103442" y="0"/>
                    </a:moveTo>
                    <a:cubicBezTo>
                      <a:pt x="103346" y="2857"/>
                      <a:pt x="102965" y="5810"/>
                      <a:pt x="102299" y="8954"/>
                    </a:cubicBezTo>
                    <a:cubicBezTo>
                      <a:pt x="102299" y="9144"/>
                      <a:pt x="102203" y="9335"/>
                      <a:pt x="102108" y="9620"/>
                    </a:cubicBezTo>
                    <a:cubicBezTo>
                      <a:pt x="102108" y="9620"/>
                      <a:pt x="102108" y="9715"/>
                      <a:pt x="102108" y="9715"/>
                    </a:cubicBezTo>
                    <a:cubicBezTo>
                      <a:pt x="101632" y="11335"/>
                      <a:pt x="98584" y="20098"/>
                      <a:pt x="97917" y="21717"/>
                    </a:cubicBezTo>
                    <a:cubicBezTo>
                      <a:pt x="97917" y="21812"/>
                      <a:pt x="97822" y="21907"/>
                      <a:pt x="97822" y="22003"/>
                    </a:cubicBezTo>
                    <a:cubicBezTo>
                      <a:pt x="97631" y="22384"/>
                      <a:pt x="97441" y="22765"/>
                      <a:pt x="97250" y="23146"/>
                    </a:cubicBezTo>
                    <a:cubicBezTo>
                      <a:pt x="97250" y="23241"/>
                      <a:pt x="97155" y="23241"/>
                      <a:pt x="97155" y="23336"/>
                    </a:cubicBezTo>
                    <a:cubicBezTo>
                      <a:pt x="96203" y="24860"/>
                      <a:pt x="90869" y="32671"/>
                      <a:pt x="89725" y="34195"/>
                    </a:cubicBezTo>
                    <a:cubicBezTo>
                      <a:pt x="89630" y="34290"/>
                      <a:pt x="89630" y="34385"/>
                      <a:pt x="89535" y="34480"/>
                    </a:cubicBezTo>
                    <a:cubicBezTo>
                      <a:pt x="89440" y="34671"/>
                      <a:pt x="89249" y="34766"/>
                      <a:pt x="89154" y="34957"/>
                    </a:cubicBezTo>
                    <a:cubicBezTo>
                      <a:pt x="86011" y="38481"/>
                      <a:pt x="82106" y="41338"/>
                      <a:pt x="78296" y="44196"/>
                    </a:cubicBezTo>
                    <a:cubicBezTo>
                      <a:pt x="78105" y="44291"/>
                      <a:pt x="77915" y="44482"/>
                      <a:pt x="77724" y="44577"/>
                    </a:cubicBezTo>
                    <a:cubicBezTo>
                      <a:pt x="77629" y="44672"/>
                      <a:pt x="77533" y="44672"/>
                      <a:pt x="77438" y="44672"/>
                    </a:cubicBezTo>
                    <a:cubicBezTo>
                      <a:pt x="77438" y="44672"/>
                      <a:pt x="77343" y="44672"/>
                      <a:pt x="77343" y="44767"/>
                    </a:cubicBezTo>
                    <a:cubicBezTo>
                      <a:pt x="76391" y="45244"/>
                      <a:pt x="66866" y="49721"/>
                      <a:pt x="65818" y="50197"/>
                    </a:cubicBezTo>
                    <a:cubicBezTo>
                      <a:pt x="65627" y="50292"/>
                      <a:pt x="65437" y="50387"/>
                      <a:pt x="65246" y="50387"/>
                    </a:cubicBezTo>
                    <a:cubicBezTo>
                      <a:pt x="65151" y="50387"/>
                      <a:pt x="65056" y="50482"/>
                      <a:pt x="64961" y="50482"/>
                    </a:cubicBezTo>
                    <a:cubicBezTo>
                      <a:pt x="64961" y="50482"/>
                      <a:pt x="64865" y="50482"/>
                      <a:pt x="64865" y="50482"/>
                    </a:cubicBezTo>
                    <a:cubicBezTo>
                      <a:pt x="64008" y="50673"/>
                      <a:pt x="53435" y="52578"/>
                      <a:pt x="52578" y="52769"/>
                    </a:cubicBezTo>
                    <a:cubicBezTo>
                      <a:pt x="52388" y="52769"/>
                      <a:pt x="52197" y="52864"/>
                      <a:pt x="51911" y="52864"/>
                    </a:cubicBezTo>
                    <a:cubicBezTo>
                      <a:pt x="51816" y="52864"/>
                      <a:pt x="51721" y="52864"/>
                      <a:pt x="51625" y="52864"/>
                    </a:cubicBezTo>
                    <a:cubicBezTo>
                      <a:pt x="50578" y="52864"/>
                      <a:pt x="47339" y="52578"/>
                      <a:pt x="45339" y="52388"/>
                    </a:cubicBezTo>
                    <a:cubicBezTo>
                      <a:pt x="43339" y="52292"/>
                      <a:pt x="40100" y="52006"/>
                      <a:pt x="38957" y="51911"/>
                    </a:cubicBezTo>
                    <a:cubicBezTo>
                      <a:pt x="34385" y="51245"/>
                      <a:pt x="30099" y="49244"/>
                      <a:pt x="25813" y="47435"/>
                    </a:cubicBezTo>
                    <a:cubicBezTo>
                      <a:pt x="25622" y="47339"/>
                      <a:pt x="25337" y="47244"/>
                      <a:pt x="25146" y="47054"/>
                    </a:cubicBezTo>
                    <a:cubicBezTo>
                      <a:pt x="21241" y="44767"/>
                      <a:pt x="17431" y="42100"/>
                      <a:pt x="13907" y="39338"/>
                    </a:cubicBezTo>
                    <a:cubicBezTo>
                      <a:pt x="13716" y="39148"/>
                      <a:pt x="13430" y="38957"/>
                      <a:pt x="13240" y="38767"/>
                    </a:cubicBezTo>
                    <a:cubicBezTo>
                      <a:pt x="10001" y="35528"/>
                      <a:pt x="7144" y="31813"/>
                      <a:pt x="4286" y="28289"/>
                    </a:cubicBezTo>
                    <a:cubicBezTo>
                      <a:pt x="3810" y="27718"/>
                      <a:pt x="3429" y="27146"/>
                      <a:pt x="3048" y="26479"/>
                    </a:cubicBezTo>
                    <a:cubicBezTo>
                      <a:pt x="1905" y="24479"/>
                      <a:pt x="953" y="22098"/>
                      <a:pt x="0" y="20193"/>
                    </a:cubicBezTo>
                    <a:cubicBezTo>
                      <a:pt x="476" y="29337"/>
                      <a:pt x="3143" y="38481"/>
                      <a:pt x="7525" y="46196"/>
                    </a:cubicBezTo>
                    <a:cubicBezTo>
                      <a:pt x="17526" y="63627"/>
                      <a:pt x="35624" y="72676"/>
                      <a:pt x="55054" y="74295"/>
                    </a:cubicBezTo>
                    <a:cubicBezTo>
                      <a:pt x="78962" y="76295"/>
                      <a:pt x="100679" y="57531"/>
                      <a:pt x="104966" y="34480"/>
                    </a:cubicBezTo>
                    <a:cubicBezTo>
                      <a:pt x="107537" y="22288"/>
                      <a:pt x="107252" y="11239"/>
                      <a:pt x="103442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7" name="Google Shape;1082;p48">
              <a:extLst>
                <a:ext uri="{FF2B5EF4-FFF2-40B4-BE49-F238E27FC236}">
                  <a16:creationId xmlns:a16="http://schemas.microsoft.com/office/drawing/2014/main" id="{3A8A85FD-7B9C-4B4A-80FE-71DA09F6B784}"/>
                </a:ext>
              </a:extLst>
            </p:cNvPr>
            <p:cNvGrpSpPr/>
            <p:nvPr/>
          </p:nvGrpSpPr>
          <p:grpSpPr>
            <a:xfrm>
              <a:off x="8173107" y="3663626"/>
              <a:ext cx="68691" cy="72226"/>
              <a:chOff x="7511357" y="4137909"/>
              <a:chExt cx="55276" cy="58120"/>
            </a:xfrm>
          </p:grpSpPr>
          <p:sp>
            <p:nvSpPr>
              <p:cNvPr id="594" name="Google Shape;1083;p48">
                <a:extLst>
                  <a:ext uri="{FF2B5EF4-FFF2-40B4-BE49-F238E27FC236}">
                    <a16:creationId xmlns:a16="http://schemas.microsoft.com/office/drawing/2014/main" id="{ADD11980-F138-4075-83FE-25C671596FD5}"/>
                  </a:ext>
                </a:extLst>
              </p:cNvPr>
              <p:cNvSpPr/>
              <p:nvPr/>
            </p:nvSpPr>
            <p:spPr>
              <a:xfrm>
                <a:off x="7511357" y="4137909"/>
                <a:ext cx="55261" cy="58120"/>
              </a:xfrm>
              <a:custGeom>
                <a:avLst/>
                <a:gdLst/>
                <a:ahLst/>
                <a:cxnLst/>
                <a:rect l="l" t="t" r="r" b="b"/>
                <a:pathLst>
                  <a:path w="55261" h="58120" extrusionOk="0">
                    <a:moveTo>
                      <a:pt x="52254" y="16419"/>
                    </a:moveTo>
                    <a:cubicBezTo>
                      <a:pt x="49873" y="11371"/>
                      <a:pt x="45015" y="7085"/>
                      <a:pt x="40062" y="4703"/>
                    </a:cubicBezTo>
                    <a:cubicBezTo>
                      <a:pt x="39491" y="4418"/>
                      <a:pt x="38919" y="4227"/>
                      <a:pt x="38443" y="3941"/>
                    </a:cubicBezTo>
                    <a:cubicBezTo>
                      <a:pt x="34157" y="512"/>
                      <a:pt x="28442" y="-917"/>
                      <a:pt x="22441" y="607"/>
                    </a:cubicBezTo>
                    <a:cubicBezTo>
                      <a:pt x="12440" y="3084"/>
                      <a:pt x="5010" y="10323"/>
                      <a:pt x="1486" y="19848"/>
                    </a:cubicBezTo>
                    <a:cubicBezTo>
                      <a:pt x="-1276" y="27468"/>
                      <a:pt x="-38" y="36612"/>
                      <a:pt x="3963" y="43470"/>
                    </a:cubicBezTo>
                    <a:cubicBezTo>
                      <a:pt x="9106" y="52519"/>
                      <a:pt x="18536" y="57186"/>
                      <a:pt x="28632" y="58043"/>
                    </a:cubicBezTo>
                    <a:cubicBezTo>
                      <a:pt x="41015" y="59091"/>
                      <a:pt x="52254" y="49375"/>
                      <a:pt x="54540" y="37469"/>
                    </a:cubicBezTo>
                    <a:cubicBezTo>
                      <a:pt x="55874" y="30040"/>
                      <a:pt x="55493" y="23277"/>
                      <a:pt x="52254" y="16419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5" name="Google Shape;1084;p48">
                <a:extLst>
                  <a:ext uri="{FF2B5EF4-FFF2-40B4-BE49-F238E27FC236}">
                    <a16:creationId xmlns:a16="http://schemas.microsoft.com/office/drawing/2014/main" id="{A91E2430-9496-407A-827E-ABB8E264B8DE}"/>
                  </a:ext>
                </a:extLst>
              </p:cNvPr>
              <p:cNvSpPr/>
              <p:nvPr/>
            </p:nvSpPr>
            <p:spPr>
              <a:xfrm>
                <a:off x="7511415" y="4157567"/>
                <a:ext cx="55218" cy="38272"/>
              </a:xfrm>
              <a:custGeom>
                <a:avLst/>
                <a:gdLst/>
                <a:ahLst/>
                <a:cxnLst/>
                <a:rect l="l" t="t" r="r" b="b"/>
                <a:pathLst>
                  <a:path w="55218" h="38272" extrusionOk="0">
                    <a:moveTo>
                      <a:pt x="53530" y="0"/>
                    </a:moveTo>
                    <a:cubicBezTo>
                      <a:pt x="53435" y="1524"/>
                      <a:pt x="53340" y="3048"/>
                      <a:pt x="52959" y="4667"/>
                    </a:cubicBezTo>
                    <a:cubicBezTo>
                      <a:pt x="52959" y="4763"/>
                      <a:pt x="52864" y="4858"/>
                      <a:pt x="52864" y="4953"/>
                    </a:cubicBezTo>
                    <a:cubicBezTo>
                      <a:pt x="52864" y="4953"/>
                      <a:pt x="52864" y="4953"/>
                      <a:pt x="52864" y="5048"/>
                    </a:cubicBezTo>
                    <a:cubicBezTo>
                      <a:pt x="52578" y="5905"/>
                      <a:pt x="51054" y="10478"/>
                      <a:pt x="50673" y="11240"/>
                    </a:cubicBezTo>
                    <a:cubicBezTo>
                      <a:pt x="50673" y="11240"/>
                      <a:pt x="50673" y="11335"/>
                      <a:pt x="50578" y="11335"/>
                    </a:cubicBezTo>
                    <a:cubicBezTo>
                      <a:pt x="50482" y="11525"/>
                      <a:pt x="50387" y="11716"/>
                      <a:pt x="50292" y="11906"/>
                    </a:cubicBezTo>
                    <a:cubicBezTo>
                      <a:pt x="50292" y="11906"/>
                      <a:pt x="50292" y="12002"/>
                      <a:pt x="50197" y="12002"/>
                    </a:cubicBezTo>
                    <a:cubicBezTo>
                      <a:pt x="49721" y="12763"/>
                      <a:pt x="46958" y="16859"/>
                      <a:pt x="46387" y="17621"/>
                    </a:cubicBezTo>
                    <a:cubicBezTo>
                      <a:pt x="46387" y="17621"/>
                      <a:pt x="46291" y="17717"/>
                      <a:pt x="46291" y="17717"/>
                    </a:cubicBezTo>
                    <a:cubicBezTo>
                      <a:pt x="46196" y="17812"/>
                      <a:pt x="46196" y="17907"/>
                      <a:pt x="46101" y="18002"/>
                    </a:cubicBezTo>
                    <a:cubicBezTo>
                      <a:pt x="44482" y="19812"/>
                      <a:pt x="42481" y="21336"/>
                      <a:pt x="40481" y="22765"/>
                    </a:cubicBezTo>
                    <a:cubicBezTo>
                      <a:pt x="40386" y="22860"/>
                      <a:pt x="40291" y="22860"/>
                      <a:pt x="40196" y="22955"/>
                    </a:cubicBezTo>
                    <a:cubicBezTo>
                      <a:pt x="40196" y="22955"/>
                      <a:pt x="40100" y="22955"/>
                      <a:pt x="40100" y="23051"/>
                    </a:cubicBezTo>
                    <a:cubicBezTo>
                      <a:pt x="40100" y="23051"/>
                      <a:pt x="40100" y="23051"/>
                      <a:pt x="40005" y="23051"/>
                    </a:cubicBezTo>
                    <a:cubicBezTo>
                      <a:pt x="39529" y="23336"/>
                      <a:pt x="34576" y="25622"/>
                      <a:pt x="34099" y="25813"/>
                    </a:cubicBezTo>
                    <a:cubicBezTo>
                      <a:pt x="34004" y="25813"/>
                      <a:pt x="33909" y="25908"/>
                      <a:pt x="33814" y="25908"/>
                    </a:cubicBezTo>
                    <a:cubicBezTo>
                      <a:pt x="33814" y="25908"/>
                      <a:pt x="33719" y="25908"/>
                      <a:pt x="33719" y="25908"/>
                    </a:cubicBezTo>
                    <a:cubicBezTo>
                      <a:pt x="33719" y="25908"/>
                      <a:pt x="33719" y="25908"/>
                      <a:pt x="33623" y="25908"/>
                    </a:cubicBezTo>
                    <a:cubicBezTo>
                      <a:pt x="33147" y="26003"/>
                      <a:pt x="27718" y="26956"/>
                      <a:pt x="27241" y="27051"/>
                    </a:cubicBezTo>
                    <a:cubicBezTo>
                      <a:pt x="27146" y="27051"/>
                      <a:pt x="27051" y="27051"/>
                      <a:pt x="26956" y="27051"/>
                    </a:cubicBezTo>
                    <a:cubicBezTo>
                      <a:pt x="26861" y="27051"/>
                      <a:pt x="26861" y="27051"/>
                      <a:pt x="26765" y="27051"/>
                    </a:cubicBezTo>
                    <a:cubicBezTo>
                      <a:pt x="26194" y="27051"/>
                      <a:pt x="24479" y="26956"/>
                      <a:pt x="23527" y="26861"/>
                    </a:cubicBezTo>
                    <a:cubicBezTo>
                      <a:pt x="22479" y="26765"/>
                      <a:pt x="20764" y="26670"/>
                      <a:pt x="20193" y="26575"/>
                    </a:cubicBezTo>
                    <a:cubicBezTo>
                      <a:pt x="17812" y="26289"/>
                      <a:pt x="15621" y="25146"/>
                      <a:pt x="13430" y="24289"/>
                    </a:cubicBezTo>
                    <a:cubicBezTo>
                      <a:pt x="13335" y="24194"/>
                      <a:pt x="13240" y="24194"/>
                      <a:pt x="13049" y="24098"/>
                    </a:cubicBezTo>
                    <a:cubicBezTo>
                      <a:pt x="11049" y="22860"/>
                      <a:pt x="9049" y="21527"/>
                      <a:pt x="7239" y="20098"/>
                    </a:cubicBezTo>
                    <a:cubicBezTo>
                      <a:pt x="7144" y="20003"/>
                      <a:pt x="7048" y="19907"/>
                      <a:pt x="6858" y="19812"/>
                    </a:cubicBezTo>
                    <a:cubicBezTo>
                      <a:pt x="5144" y="18098"/>
                      <a:pt x="3715" y="16193"/>
                      <a:pt x="2191" y="14383"/>
                    </a:cubicBezTo>
                    <a:cubicBezTo>
                      <a:pt x="2000" y="14097"/>
                      <a:pt x="1714" y="13811"/>
                      <a:pt x="1524" y="13430"/>
                    </a:cubicBezTo>
                    <a:cubicBezTo>
                      <a:pt x="953" y="12383"/>
                      <a:pt x="476" y="11144"/>
                      <a:pt x="0" y="10192"/>
                    </a:cubicBezTo>
                    <a:cubicBezTo>
                      <a:pt x="286" y="14954"/>
                      <a:pt x="1619" y="19621"/>
                      <a:pt x="3905" y="23622"/>
                    </a:cubicBezTo>
                    <a:cubicBezTo>
                      <a:pt x="9049" y="32671"/>
                      <a:pt x="18479" y="37338"/>
                      <a:pt x="28575" y="38195"/>
                    </a:cubicBezTo>
                    <a:cubicBezTo>
                      <a:pt x="40957" y="39243"/>
                      <a:pt x="52197" y="29528"/>
                      <a:pt x="54483" y="17621"/>
                    </a:cubicBezTo>
                    <a:cubicBezTo>
                      <a:pt x="55626" y="11525"/>
                      <a:pt x="55531" y="5810"/>
                      <a:pt x="53530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8" name="Google Shape;1085;p48">
              <a:extLst>
                <a:ext uri="{FF2B5EF4-FFF2-40B4-BE49-F238E27FC236}">
                  <a16:creationId xmlns:a16="http://schemas.microsoft.com/office/drawing/2014/main" id="{11AFD2B5-1E4D-4A56-8531-B30C4103645F}"/>
                </a:ext>
              </a:extLst>
            </p:cNvPr>
            <p:cNvGrpSpPr/>
            <p:nvPr/>
          </p:nvGrpSpPr>
          <p:grpSpPr>
            <a:xfrm>
              <a:off x="7837064" y="3391145"/>
              <a:ext cx="68725" cy="72226"/>
              <a:chOff x="7240943" y="3918644"/>
              <a:chExt cx="55303" cy="58120"/>
            </a:xfrm>
          </p:grpSpPr>
          <p:sp>
            <p:nvSpPr>
              <p:cNvPr id="592" name="Google Shape;1086;p48">
                <a:extLst>
                  <a:ext uri="{FF2B5EF4-FFF2-40B4-BE49-F238E27FC236}">
                    <a16:creationId xmlns:a16="http://schemas.microsoft.com/office/drawing/2014/main" id="{23434C9C-81AF-4EA5-915F-04941B7322B9}"/>
                  </a:ext>
                </a:extLst>
              </p:cNvPr>
              <p:cNvSpPr/>
              <p:nvPr/>
            </p:nvSpPr>
            <p:spPr>
              <a:xfrm>
                <a:off x="7240943" y="3918644"/>
                <a:ext cx="55303" cy="58120"/>
              </a:xfrm>
              <a:custGeom>
                <a:avLst/>
                <a:gdLst/>
                <a:ahLst/>
                <a:cxnLst/>
                <a:rect l="l" t="t" r="r" b="b"/>
                <a:pathLst>
                  <a:path w="55303" h="58120" extrusionOk="0">
                    <a:moveTo>
                      <a:pt x="52254" y="16419"/>
                    </a:moveTo>
                    <a:cubicBezTo>
                      <a:pt x="49873" y="11371"/>
                      <a:pt x="45015" y="7084"/>
                      <a:pt x="40062" y="4703"/>
                    </a:cubicBezTo>
                    <a:cubicBezTo>
                      <a:pt x="39491" y="4417"/>
                      <a:pt x="38919" y="4227"/>
                      <a:pt x="38443" y="3941"/>
                    </a:cubicBezTo>
                    <a:cubicBezTo>
                      <a:pt x="34157" y="512"/>
                      <a:pt x="28442" y="-917"/>
                      <a:pt x="22441" y="607"/>
                    </a:cubicBezTo>
                    <a:cubicBezTo>
                      <a:pt x="12440" y="3084"/>
                      <a:pt x="5010" y="10323"/>
                      <a:pt x="1486" y="19848"/>
                    </a:cubicBezTo>
                    <a:cubicBezTo>
                      <a:pt x="-1276" y="27468"/>
                      <a:pt x="-38" y="36612"/>
                      <a:pt x="3962" y="43470"/>
                    </a:cubicBezTo>
                    <a:cubicBezTo>
                      <a:pt x="9106" y="52519"/>
                      <a:pt x="18536" y="57186"/>
                      <a:pt x="28632" y="58043"/>
                    </a:cubicBezTo>
                    <a:cubicBezTo>
                      <a:pt x="41015" y="59091"/>
                      <a:pt x="52254" y="49375"/>
                      <a:pt x="54540" y="37469"/>
                    </a:cubicBezTo>
                    <a:cubicBezTo>
                      <a:pt x="55969" y="30040"/>
                      <a:pt x="55493" y="23372"/>
                      <a:pt x="52254" y="16419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3" name="Google Shape;1087;p48">
                <a:extLst>
                  <a:ext uri="{FF2B5EF4-FFF2-40B4-BE49-F238E27FC236}">
                    <a16:creationId xmlns:a16="http://schemas.microsoft.com/office/drawing/2014/main" id="{D9E7528E-F859-4B63-89BD-25C9B15E2A83}"/>
                  </a:ext>
                </a:extLst>
              </p:cNvPr>
              <p:cNvSpPr/>
              <p:nvPr/>
            </p:nvSpPr>
            <p:spPr>
              <a:xfrm>
                <a:off x="7241000" y="3938301"/>
                <a:ext cx="55218" cy="38272"/>
              </a:xfrm>
              <a:custGeom>
                <a:avLst/>
                <a:gdLst/>
                <a:ahLst/>
                <a:cxnLst/>
                <a:rect l="l" t="t" r="r" b="b"/>
                <a:pathLst>
                  <a:path w="55218" h="38272" extrusionOk="0">
                    <a:moveTo>
                      <a:pt x="53530" y="0"/>
                    </a:moveTo>
                    <a:cubicBezTo>
                      <a:pt x="53435" y="1524"/>
                      <a:pt x="53340" y="3048"/>
                      <a:pt x="52959" y="4667"/>
                    </a:cubicBezTo>
                    <a:cubicBezTo>
                      <a:pt x="52959" y="4763"/>
                      <a:pt x="52864" y="4858"/>
                      <a:pt x="52864" y="4953"/>
                    </a:cubicBezTo>
                    <a:cubicBezTo>
                      <a:pt x="52864" y="4953"/>
                      <a:pt x="52864" y="4953"/>
                      <a:pt x="52864" y="5048"/>
                    </a:cubicBezTo>
                    <a:cubicBezTo>
                      <a:pt x="52578" y="5905"/>
                      <a:pt x="51054" y="10478"/>
                      <a:pt x="50673" y="11239"/>
                    </a:cubicBezTo>
                    <a:cubicBezTo>
                      <a:pt x="50673" y="11239"/>
                      <a:pt x="50673" y="11335"/>
                      <a:pt x="50578" y="11335"/>
                    </a:cubicBezTo>
                    <a:cubicBezTo>
                      <a:pt x="50483" y="11525"/>
                      <a:pt x="50387" y="11716"/>
                      <a:pt x="50292" y="11906"/>
                    </a:cubicBezTo>
                    <a:cubicBezTo>
                      <a:pt x="50292" y="11906"/>
                      <a:pt x="50292" y="12002"/>
                      <a:pt x="50197" y="12002"/>
                    </a:cubicBezTo>
                    <a:cubicBezTo>
                      <a:pt x="49721" y="12763"/>
                      <a:pt x="46958" y="16859"/>
                      <a:pt x="46387" y="17621"/>
                    </a:cubicBezTo>
                    <a:cubicBezTo>
                      <a:pt x="46387" y="17621"/>
                      <a:pt x="46292" y="17716"/>
                      <a:pt x="46292" y="17716"/>
                    </a:cubicBezTo>
                    <a:cubicBezTo>
                      <a:pt x="46196" y="17812"/>
                      <a:pt x="46196" y="17907"/>
                      <a:pt x="46101" y="18002"/>
                    </a:cubicBezTo>
                    <a:cubicBezTo>
                      <a:pt x="44482" y="19812"/>
                      <a:pt x="42482" y="21336"/>
                      <a:pt x="40481" y="22765"/>
                    </a:cubicBezTo>
                    <a:cubicBezTo>
                      <a:pt x="40386" y="22860"/>
                      <a:pt x="40291" y="22860"/>
                      <a:pt x="40196" y="22955"/>
                    </a:cubicBezTo>
                    <a:cubicBezTo>
                      <a:pt x="40196" y="22955"/>
                      <a:pt x="40100" y="22955"/>
                      <a:pt x="40100" y="23051"/>
                    </a:cubicBezTo>
                    <a:cubicBezTo>
                      <a:pt x="40100" y="23051"/>
                      <a:pt x="40100" y="23051"/>
                      <a:pt x="40005" y="23051"/>
                    </a:cubicBezTo>
                    <a:cubicBezTo>
                      <a:pt x="39529" y="23336"/>
                      <a:pt x="34576" y="25622"/>
                      <a:pt x="34100" y="25813"/>
                    </a:cubicBezTo>
                    <a:cubicBezTo>
                      <a:pt x="34004" y="25813"/>
                      <a:pt x="33909" y="25908"/>
                      <a:pt x="33814" y="25908"/>
                    </a:cubicBezTo>
                    <a:cubicBezTo>
                      <a:pt x="33814" y="25908"/>
                      <a:pt x="33719" y="25908"/>
                      <a:pt x="33719" y="25908"/>
                    </a:cubicBezTo>
                    <a:cubicBezTo>
                      <a:pt x="33719" y="25908"/>
                      <a:pt x="33719" y="25908"/>
                      <a:pt x="33623" y="25908"/>
                    </a:cubicBezTo>
                    <a:cubicBezTo>
                      <a:pt x="33147" y="26003"/>
                      <a:pt x="27718" y="26956"/>
                      <a:pt x="27242" y="27051"/>
                    </a:cubicBezTo>
                    <a:cubicBezTo>
                      <a:pt x="27146" y="27051"/>
                      <a:pt x="27051" y="27051"/>
                      <a:pt x="26956" y="27051"/>
                    </a:cubicBezTo>
                    <a:cubicBezTo>
                      <a:pt x="26861" y="27051"/>
                      <a:pt x="26861" y="27051"/>
                      <a:pt x="26765" y="27051"/>
                    </a:cubicBezTo>
                    <a:cubicBezTo>
                      <a:pt x="26194" y="27051"/>
                      <a:pt x="24479" y="26956"/>
                      <a:pt x="23527" y="26861"/>
                    </a:cubicBezTo>
                    <a:cubicBezTo>
                      <a:pt x="22479" y="26765"/>
                      <a:pt x="20765" y="26670"/>
                      <a:pt x="20193" y="26575"/>
                    </a:cubicBezTo>
                    <a:cubicBezTo>
                      <a:pt x="17812" y="26289"/>
                      <a:pt x="15621" y="25146"/>
                      <a:pt x="13430" y="24289"/>
                    </a:cubicBezTo>
                    <a:cubicBezTo>
                      <a:pt x="13335" y="24194"/>
                      <a:pt x="13240" y="24194"/>
                      <a:pt x="13049" y="24098"/>
                    </a:cubicBezTo>
                    <a:cubicBezTo>
                      <a:pt x="11049" y="22860"/>
                      <a:pt x="9049" y="21527"/>
                      <a:pt x="7239" y="20098"/>
                    </a:cubicBezTo>
                    <a:cubicBezTo>
                      <a:pt x="7144" y="20003"/>
                      <a:pt x="7049" y="19907"/>
                      <a:pt x="6858" y="19812"/>
                    </a:cubicBezTo>
                    <a:cubicBezTo>
                      <a:pt x="5144" y="18097"/>
                      <a:pt x="3715" y="16193"/>
                      <a:pt x="2191" y="14383"/>
                    </a:cubicBezTo>
                    <a:cubicBezTo>
                      <a:pt x="2000" y="14097"/>
                      <a:pt x="1715" y="13811"/>
                      <a:pt x="1524" y="13430"/>
                    </a:cubicBezTo>
                    <a:cubicBezTo>
                      <a:pt x="953" y="12382"/>
                      <a:pt x="476" y="11144"/>
                      <a:pt x="0" y="10192"/>
                    </a:cubicBezTo>
                    <a:cubicBezTo>
                      <a:pt x="286" y="14954"/>
                      <a:pt x="1619" y="19621"/>
                      <a:pt x="3905" y="23622"/>
                    </a:cubicBezTo>
                    <a:cubicBezTo>
                      <a:pt x="9049" y="32671"/>
                      <a:pt x="18479" y="37338"/>
                      <a:pt x="28575" y="38195"/>
                    </a:cubicBezTo>
                    <a:cubicBezTo>
                      <a:pt x="40958" y="39243"/>
                      <a:pt x="52197" y="29528"/>
                      <a:pt x="54483" y="17621"/>
                    </a:cubicBezTo>
                    <a:cubicBezTo>
                      <a:pt x="55626" y="11525"/>
                      <a:pt x="55531" y="5810"/>
                      <a:pt x="53530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9" name="Google Shape;1088;p48">
              <a:extLst>
                <a:ext uri="{FF2B5EF4-FFF2-40B4-BE49-F238E27FC236}">
                  <a16:creationId xmlns:a16="http://schemas.microsoft.com/office/drawing/2014/main" id="{414D20A2-E01C-4845-A35B-E5616310ED49}"/>
                </a:ext>
              </a:extLst>
            </p:cNvPr>
            <p:cNvGrpSpPr/>
            <p:nvPr/>
          </p:nvGrpSpPr>
          <p:grpSpPr>
            <a:xfrm>
              <a:off x="7092415" y="3590949"/>
              <a:ext cx="68725" cy="72226"/>
              <a:chOff x="6641725" y="4079426"/>
              <a:chExt cx="55303" cy="58120"/>
            </a:xfrm>
          </p:grpSpPr>
          <p:sp>
            <p:nvSpPr>
              <p:cNvPr id="590" name="Google Shape;1089;p48">
                <a:extLst>
                  <a:ext uri="{FF2B5EF4-FFF2-40B4-BE49-F238E27FC236}">
                    <a16:creationId xmlns:a16="http://schemas.microsoft.com/office/drawing/2014/main" id="{A16427B9-23DA-4F23-96AB-5F1ED6623DC0}"/>
                  </a:ext>
                </a:extLst>
              </p:cNvPr>
              <p:cNvSpPr/>
              <p:nvPr/>
            </p:nvSpPr>
            <p:spPr>
              <a:xfrm>
                <a:off x="6641725" y="4079426"/>
                <a:ext cx="55303" cy="58120"/>
              </a:xfrm>
              <a:custGeom>
                <a:avLst/>
                <a:gdLst/>
                <a:ahLst/>
                <a:cxnLst/>
                <a:rect l="l" t="t" r="r" b="b"/>
                <a:pathLst>
                  <a:path w="55303" h="58120" extrusionOk="0">
                    <a:moveTo>
                      <a:pt x="52254" y="16419"/>
                    </a:moveTo>
                    <a:cubicBezTo>
                      <a:pt x="49873" y="11371"/>
                      <a:pt x="45015" y="7084"/>
                      <a:pt x="40062" y="4703"/>
                    </a:cubicBezTo>
                    <a:cubicBezTo>
                      <a:pt x="39491" y="4417"/>
                      <a:pt x="38919" y="4227"/>
                      <a:pt x="38443" y="3941"/>
                    </a:cubicBezTo>
                    <a:cubicBezTo>
                      <a:pt x="34157" y="512"/>
                      <a:pt x="28442" y="-917"/>
                      <a:pt x="22441" y="607"/>
                    </a:cubicBezTo>
                    <a:cubicBezTo>
                      <a:pt x="12440" y="3084"/>
                      <a:pt x="5010" y="10323"/>
                      <a:pt x="1486" y="19848"/>
                    </a:cubicBezTo>
                    <a:cubicBezTo>
                      <a:pt x="-1276" y="27468"/>
                      <a:pt x="-38" y="36612"/>
                      <a:pt x="3962" y="43470"/>
                    </a:cubicBezTo>
                    <a:cubicBezTo>
                      <a:pt x="9106" y="52519"/>
                      <a:pt x="18536" y="57186"/>
                      <a:pt x="28632" y="58043"/>
                    </a:cubicBezTo>
                    <a:cubicBezTo>
                      <a:pt x="41015" y="59091"/>
                      <a:pt x="52254" y="49375"/>
                      <a:pt x="54540" y="37469"/>
                    </a:cubicBezTo>
                    <a:cubicBezTo>
                      <a:pt x="55969" y="30040"/>
                      <a:pt x="55493" y="23277"/>
                      <a:pt x="52254" y="16419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1" name="Google Shape;1090;p48">
                <a:extLst>
                  <a:ext uri="{FF2B5EF4-FFF2-40B4-BE49-F238E27FC236}">
                    <a16:creationId xmlns:a16="http://schemas.microsoft.com/office/drawing/2014/main" id="{686F931B-F1A9-4916-BE9F-58DCE67B414C}"/>
                  </a:ext>
                </a:extLst>
              </p:cNvPr>
              <p:cNvSpPr/>
              <p:nvPr/>
            </p:nvSpPr>
            <p:spPr>
              <a:xfrm>
                <a:off x="6641782" y="4099083"/>
                <a:ext cx="55218" cy="38272"/>
              </a:xfrm>
              <a:custGeom>
                <a:avLst/>
                <a:gdLst/>
                <a:ahLst/>
                <a:cxnLst/>
                <a:rect l="l" t="t" r="r" b="b"/>
                <a:pathLst>
                  <a:path w="55218" h="38272" extrusionOk="0">
                    <a:moveTo>
                      <a:pt x="53531" y="0"/>
                    </a:moveTo>
                    <a:cubicBezTo>
                      <a:pt x="53435" y="1524"/>
                      <a:pt x="53340" y="3048"/>
                      <a:pt x="52959" y="4667"/>
                    </a:cubicBezTo>
                    <a:cubicBezTo>
                      <a:pt x="52959" y="4763"/>
                      <a:pt x="52864" y="4858"/>
                      <a:pt x="52864" y="4953"/>
                    </a:cubicBezTo>
                    <a:cubicBezTo>
                      <a:pt x="52864" y="4953"/>
                      <a:pt x="52864" y="5048"/>
                      <a:pt x="52864" y="5048"/>
                    </a:cubicBezTo>
                    <a:cubicBezTo>
                      <a:pt x="52578" y="5905"/>
                      <a:pt x="51054" y="10478"/>
                      <a:pt x="50673" y="11239"/>
                    </a:cubicBezTo>
                    <a:cubicBezTo>
                      <a:pt x="50673" y="11239"/>
                      <a:pt x="50673" y="11335"/>
                      <a:pt x="50578" y="11335"/>
                    </a:cubicBezTo>
                    <a:cubicBezTo>
                      <a:pt x="50483" y="11525"/>
                      <a:pt x="50387" y="11716"/>
                      <a:pt x="50292" y="11906"/>
                    </a:cubicBezTo>
                    <a:cubicBezTo>
                      <a:pt x="50292" y="11906"/>
                      <a:pt x="50292" y="12001"/>
                      <a:pt x="50197" y="12001"/>
                    </a:cubicBezTo>
                    <a:cubicBezTo>
                      <a:pt x="49721" y="12763"/>
                      <a:pt x="46958" y="16859"/>
                      <a:pt x="46387" y="17621"/>
                    </a:cubicBezTo>
                    <a:cubicBezTo>
                      <a:pt x="46387" y="17621"/>
                      <a:pt x="46292" y="17716"/>
                      <a:pt x="46292" y="17716"/>
                    </a:cubicBezTo>
                    <a:cubicBezTo>
                      <a:pt x="46196" y="17812"/>
                      <a:pt x="46196" y="17907"/>
                      <a:pt x="46101" y="18002"/>
                    </a:cubicBezTo>
                    <a:cubicBezTo>
                      <a:pt x="44482" y="19812"/>
                      <a:pt x="42482" y="21336"/>
                      <a:pt x="40481" y="22765"/>
                    </a:cubicBezTo>
                    <a:cubicBezTo>
                      <a:pt x="40386" y="22860"/>
                      <a:pt x="40291" y="22860"/>
                      <a:pt x="40196" y="22955"/>
                    </a:cubicBezTo>
                    <a:cubicBezTo>
                      <a:pt x="40196" y="22955"/>
                      <a:pt x="40100" y="23050"/>
                      <a:pt x="40100" y="23050"/>
                    </a:cubicBezTo>
                    <a:cubicBezTo>
                      <a:pt x="40100" y="23050"/>
                      <a:pt x="40100" y="23050"/>
                      <a:pt x="40005" y="23050"/>
                    </a:cubicBezTo>
                    <a:cubicBezTo>
                      <a:pt x="39529" y="23336"/>
                      <a:pt x="34576" y="25622"/>
                      <a:pt x="34100" y="25813"/>
                    </a:cubicBezTo>
                    <a:cubicBezTo>
                      <a:pt x="34004" y="25813"/>
                      <a:pt x="33909" y="25908"/>
                      <a:pt x="33814" y="25908"/>
                    </a:cubicBezTo>
                    <a:cubicBezTo>
                      <a:pt x="33814" y="25908"/>
                      <a:pt x="33719" y="25908"/>
                      <a:pt x="33719" y="25908"/>
                    </a:cubicBezTo>
                    <a:cubicBezTo>
                      <a:pt x="33719" y="25908"/>
                      <a:pt x="33719" y="25908"/>
                      <a:pt x="33623" y="25908"/>
                    </a:cubicBezTo>
                    <a:cubicBezTo>
                      <a:pt x="33147" y="26003"/>
                      <a:pt x="27718" y="26956"/>
                      <a:pt x="27242" y="27051"/>
                    </a:cubicBezTo>
                    <a:cubicBezTo>
                      <a:pt x="27146" y="27051"/>
                      <a:pt x="27051" y="27051"/>
                      <a:pt x="26956" y="27051"/>
                    </a:cubicBezTo>
                    <a:cubicBezTo>
                      <a:pt x="26861" y="27051"/>
                      <a:pt x="26861" y="27051"/>
                      <a:pt x="26765" y="27051"/>
                    </a:cubicBezTo>
                    <a:cubicBezTo>
                      <a:pt x="26194" y="27051"/>
                      <a:pt x="24479" y="26956"/>
                      <a:pt x="23527" y="26861"/>
                    </a:cubicBezTo>
                    <a:cubicBezTo>
                      <a:pt x="22479" y="26765"/>
                      <a:pt x="20765" y="26670"/>
                      <a:pt x="20193" y="26575"/>
                    </a:cubicBezTo>
                    <a:cubicBezTo>
                      <a:pt x="17812" y="26289"/>
                      <a:pt x="15621" y="25146"/>
                      <a:pt x="13430" y="24289"/>
                    </a:cubicBezTo>
                    <a:cubicBezTo>
                      <a:pt x="13335" y="24194"/>
                      <a:pt x="13240" y="24194"/>
                      <a:pt x="13049" y="24098"/>
                    </a:cubicBezTo>
                    <a:cubicBezTo>
                      <a:pt x="11049" y="22860"/>
                      <a:pt x="9049" y="21526"/>
                      <a:pt x="7239" y="20098"/>
                    </a:cubicBezTo>
                    <a:cubicBezTo>
                      <a:pt x="7144" y="20003"/>
                      <a:pt x="7049" y="19907"/>
                      <a:pt x="6858" y="19812"/>
                    </a:cubicBezTo>
                    <a:cubicBezTo>
                      <a:pt x="5144" y="18097"/>
                      <a:pt x="3715" y="16192"/>
                      <a:pt x="2191" y="14383"/>
                    </a:cubicBezTo>
                    <a:cubicBezTo>
                      <a:pt x="2000" y="14097"/>
                      <a:pt x="1715" y="13811"/>
                      <a:pt x="1524" y="13430"/>
                    </a:cubicBezTo>
                    <a:cubicBezTo>
                      <a:pt x="953" y="12382"/>
                      <a:pt x="476" y="11144"/>
                      <a:pt x="0" y="10192"/>
                    </a:cubicBezTo>
                    <a:cubicBezTo>
                      <a:pt x="286" y="14954"/>
                      <a:pt x="1619" y="19621"/>
                      <a:pt x="3905" y="23622"/>
                    </a:cubicBezTo>
                    <a:cubicBezTo>
                      <a:pt x="9049" y="32671"/>
                      <a:pt x="18479" y="37338"/>
                      <a:pt x="28575" y="38195"/>
                    </a:cubicBezTo>
                    <a:cubicBezTo>
                      <a:pt x="40958" y="39243"/>
                      <a:pt x="52197" y="29528"/>
                      <a:pt x="54483" y="17621"/>
                    </a:cubicBezTo>
                    <a:cubicBezTo>
                      <a:pt x="55626" y="11525"/>
                      <a:pt x="55531" y="5810"/>
                      <a:pt x="53531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0" name="Google Shape;1091;p48">
              <a:extLst>
                <a:ext uri="{FF2B5EF4-FFF2-40B4-BE49-F238E27FC236}">
                  <a16:creationId xmlns:a16="http://schemas.microsoft.com/office/drawing/2014/main" id="{FBCD8817-769A-4131-9988-9BBEB667E493}"/>
                </a:ext>
              </a:extLst>
            </p:cNvPr>
            <p:cNvGrpSpPr/>
            <p:nvPr/>
          </p:nvGrpSpPr>
          <p:grpSpPr>
            <a:xfrm>
              <a:off x="7446570" y="3627288"/>
              <a:ext cx="68725" cy="72226"/>
              <a:chOff x="6926713" y="4108668"/>
              <a:chExt cx="55303" cy="58120"/>
            </a:xfrm>
          </p:grpSpPr>
          <p:sp>
            <p:nvSpPr>
              <p:cNvPr id="588" name="Google Shape;1092;p48">
                <a:extLst>
                  <a:ext uri="{FF2B5EF4-FFF2-40B4-BE49-F238E27FC236}">
                    <a16:creationId xmlns:a16="http://schemas.microsoft.com/office/drawing/2014/main" id="{267342E9-19A0-462D-B46B-E2B909C517AB}"/>
                  </a:ext>
                </a:extLst>
              </p:cNvPr>
              <p:cNvSpPr/>
              <p:nvPr/>
            </p:nvSpPr>
            <p:spPr>
              <a:xfrm>
                <a:off x="6926713" y="4108668"/>
                <a:ext cx="55303" cy="58120"/>
              </a:xfrm>
              <a:custGeom>
                <a:avLst/>
                <a:gdLst/>
                <a:ahLst/>
                <a:cxnLst/>
                <a:rect l="l" t="t" r="r" b="b"/>
                <a:pathLst>
                  <a:path w="55303" h="58120" extrusionOk="0">
                    <a:moveTo>
                      <a:pt x="52254" y="16419"/>
                    </a:moveTo>
                    <a:cubicBezTo>
                      <a:pt x="49873" y="11370"/>
                      <a:pt x="45015" y="7084"/>
                      <a:pt x="40062" y="4703"/>
                    </a:cubicBezTo>
                    <a:cubicBezTo>
                      <a:pt x="39491" y="4417"/>
                      <a:pt x="38919" y="4227"/>
                      <a:pt x="38443" y="3941"/>
                    </a:cubicBezTo>
                    <a:cubicBezTo>
                      <a:pt x="34157" y="512"/>
                      <a:pt x="28442" y="-917"/>
                      <a:pt x="22441" y="607"/>
                    </a:cubicBezTo>
                    <a:cubicBezTo>
                      <a:pt x="12440" y="3084"/>
                      <a:pt x="5010" y="10323"/>
                      <a:pt x="1486" y="19848"/>
                    </a:cubicBezTo>
                    <a:cubicBezTo>
                      <a:pt x="-1276" y="27468"/>
                      <a:pt x="-38" y="36612"/>
                      <a:pt x="3963" y="43470"/>
                    </a:cubicBezTo>
                    <a:cubicBezTo>
                      <a:pt x="9106" y="52519"/>
                      <a:pt x="18536" y="57186"/>
                      <a:pt x="28632" y="58043"/>
                    </a:cubicBezTo>
                    <a:cubicBezTo>
                      <a:pt x="41015" y="59091"/>
                      <a:pt x="52254" y="49375"/>
                      <a:pt x="54540" y="37469"/>
                    </a:cubicBezTo>
                    <a:cubicBezTo>
                      <a:pt x="55969" y="30040"/>
                      <a:pt x="55493" y="23277"/>
                      <a:pt x="52254" y="16419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9" name="Google Shape;1093;p48">
                <a:extLst>
                  <a:ext uri="{FF2B5EF4-FFF2-40B4-BE49-F238E27FC236}">
                    <a16:creationId xmlns:a16="http://schemas.microsoft.com/office/drawing/2014/main" id="{956B6282-E3BC-4ABE-ABDB-08E6F289EFA6}"/>
                  </a:ext>
                </a:extLst>
              </p:cNvPr>
              <p:cNvSpPr/>
              <p:nvPr/>
            </p:nvSpPr>
            <p:spPr>
              <a:xfrm>
                <a:off x="6926770" y="4128325"/>
                <a:ext cx="55218" cy="38272"/>
              </a:xfrm>
              <a:custGeom>
                <a:avLst/>
                <a:gdLst/>
                <a:ahLst/>
                <a:cxnLst/>
                <a:rect l="l" t="t" r="r" b="b"/>
                <a:pathLst>
                  <a:path w="55218" h="38272" extrusionOk="0">
                    <a:moveTo>
                      <a:pt x="53530" y="0"/>
                    </a:moveTo>
                    <a:cubicBezTo>
                      <a:pt x="53435" y="1524"/>
                      <a:pt x="53340" y="3048"/>
                      <a:pt x="52959" y="4667"/>
                    </a:cubicBezTo>
                    <a:cubicBezTo>
                      <a:pt x="52959" y="4763"/>
                      <a:pt x="52864" y="4858"/>
                      <a:pt x="52864" y="4953"/>
                    </a:cubicBezTo>
                    <a:cubicBezTo>
                      <a:pt x="52864" y="4953"/>
                      <a:pt x="52864" y="5048"/>
                      <a:pt x="52864" y="5048"/>
                    </a:cubicBezTo>
                    <a:cubicBezTo>
                      <a:pt x="52578" y="5905"/>
                      <a:pt x="51054" y="10477"/>
                      <a:pt x="50673" y="11239"/>
                    </a:cubicBezTo>
                    <a:cubicBezTo>
                      <a:pt x="50673" y="11239"/>
                      <a:pt x="50673" y="11334"/>
                      <a:pt x="50578" y="11334"/>
                    </a:cubicBezTo>
                    <a:cubicBezTo>
                      <a:pt x="50482" y="11525"/>
                      <a:pt x="50387" y="11716"/>
                      <a:pt x="50292" y="11906"/>
                    </a:cubicBezTo>
                    <a:cubicBezTo>
                      <a:pt x="50292" y="11906"/>
                      <a:pt x="50292" y="12001"/>
                      <a:pt x="50197" y="12001"/>
                    </a:cubicBezTo>
                    <a:cubicBezTo>
                      <a:pt x="49721" y="12763"/>
                      <a:pt x="46958" y="16859"/>
                      <a:pt x="46387" y="17621"/>
                    </a:cubicBezTo>
                    <a:cubicBezTo>
                      <a:pt x="46387" y="17621"/>
                      <a:pt x="46291" y="17716"/>
                      <a:pt x="46291" y="17716"/>
                    </a:cubicBezTo>
                    <a:cubicBezTo>
                      <a:pt x="46196" y="17812"/>
                      <a:pt x="46196" y="17907"/>
                      <a:pt x="46101" y="18002"/>
                    </a:cubicBezTo>
                    <a:cubicBezTo>
                      <a:pt x="44482" y="19812"/>
                      <a:pt x="42481" y="21336"/>
                      <a:pt x="40481" y="22765"/>
                    </a:cubicBezTo>
                    <a:cubicBezTo>
                      <a:pt x="40386" y="22860"/>
                      <a:pt x="40291" y="22860"/>
                      <a:pt x="40196" y="22955"/>
                    </a:cubicBezTo>
                    <a:cubicBezTo>
                      <a:pt x="40196" y="22955"/>
                      <a:pt x="40100" y="22955"/>
                      <a:pt x="40100" y="23050"/>
                    </a:cubicBezTo>
                    <a:cubicBezTo>
                      <a:pt x="40100" y="23050"/>
                      <a:pt x="40100" y="23050"/>
                      <a:pt x="40005" y="23050"/>
                    </a:cubicBezTo>
                    <a:cubicBezTo>
                      <a:pt x="39529" y="23336"/>
                      <a:pt x="34576" y="25622"/>
                      <a:pt x="34099" y="25813"/>
                    </a:cubicBezTo>
                    <a:cubicBezTo>
                      <a:pt x="34004" y="25813"/>
                      <a:pt x="33909" y="25908"/>
                      <a:pt x="33814" y="25908"/>
                    </a:cubicBezTo>
                    <a:cubicBezTo>
                      <a:pt x="33814" y="25908"/>
                      <a:pt x="33719" y="25908"/>
                      <a:pt x="33719" y="25908"/>
                    </a:cubicBezTo>
                    <a:cubicBezTo>
                      <a:pt x="33719" y="25908"/>
                      <a:pt x="33623" y="25908"/>
                      <a:pt x="33623" y="25908"/>
                    </a:cubicBezTo>
                    <a:cubicBezTo>
                      <a:pt x="33147" y="26003"/>
                      <a:pt x="27718" y="26956"/>
                      <a:pt x="27241" y="27051"/>
                    </a:cubicBezTo>
                    <a:cubicBezTo>
                      <a:pt x="27146" y="27051"/>
                      <a:pt x="27051" y="27051"/>
                      <a:pt x="26956" y="27051"/>
                    </a:cubicBezTo>
                    <a:cubicBezTo>
                      <a:pt x="26861" y="27051"/>
                      <a:pt x="26861" y="27051"/>
                      <a:pt x="26765" y="27051"/>
                    </a:cubicBezTo>
                    <a:cubicBezTo>
                      <a:pt x="26194" y="27051"/>
                      <a:pt x="24479" y="26956"/>
                      <a:pt x="23527" y="26860"/>
                    </a:cubicBezTo>
                    <a:cubicBezTo>
                      <a:pt x="22479" y="26765"/>
                      <a:pt x="20764" y="26670"/>
                      <a:pt x="20193" y="26575"/>
                    </a:cubicBezTo>
                    <a:cubicBezTo>
                      <a:pt x="17812" y="26289"/>
                      <a:pt x="15621" y="25146"/>
                      <a:pt x="13430" y="24289"/>
                    </a:cubicBezTo>
                    <a:cubicBezTo>
                      <a:pt x="13335" y="24193"/>
                      <a:pt x="13240" y="24193"/>
                      <a:pt x="13049" y="24098"/>
                    </a:cubicBezTo>
                    <a:cubicBezTo>
                      <a:pt x="11049" y="22860"/>
                      <a:pt x="9049" y="21526"/>
                      <a:pt x="7239" y="20098"/>
                    </a:cubicBezTo>
                    <a:cubicBezTo>
                      <a:pt x="7144" y="20002"/>
                      <a:pt x="7048" y="19907"/>
                      <a:pt x="6858" y="19812"/>
                    </a:cubicBezTo>
                    <a:cubicBezTo>
                      <a:pt x="5144" y="18097"/>
                      <a:pt x="3715" y="16192"/>
                      <a:pt x="2191" y="14383"/>
                    </a:cubicBezTo>
                    <a:cubicBezTo>
                      <a:pt x="2000" y="14097"/>
                      <a:pt x="1714" y="13811"/>
                      <a:pt x="1524" y="13430"/>
                    </a:cubicBezTo>
                    <a:cubicBezTo>
                      <a:pt x="953" y="12382"/>
                      <a:pt x="476" y="11144"/>
                      <a:pt x="0" y="10192"/>
                    </a:cubicBezTo>
                    <a:cubicBezTo>
                      <a:pt x="286" y="14954"/>
                      <a:pt x="1619" y="19621"/>
                      <a:pt x="3905" y="23622"/>
                    </a:cubicBezTo>
                    <a:cubicBezTo>
                      <a:pt x="9049" y="32671"/>
                      <a:pt x="18479" y="37338"/>
                      <a:pt x="28575" y="38195"/>
                    </a:cubicBezTo>
                    <a:cubicBezTo>
                      <a:pt x="40957" y="39243"/>
                      <a:pt x="52197" y="29527"/>
                      <a:pt x="54483" y="17621"/>
                    </a:cubicBezTo>
                    <a:cubicBezTo>
                      <a:pt x="55626" y="11525"/>
                      <a:pt x="55531" y="5810"/>
                      <a:pt x="53530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1" name="Google Shape;1094;p48">
              <a:extLst>
                <a:ext uri="{FF2B5EF4-FFF2-40B4-BE49-F238E27FC236}">
                  <a16:creationId xmlns:a16="http://schemas.microsoft.com/office/drawing/2014/main" id="{DC9B48F4-B132-40CD-9766-E63EA9314901}"/>
                </a:ext>
              </a:extLst>
            </p:cNvPr>
            <p:cNvGrpSpPr/>
            <p:nvPr/>
          </p:nvGrpSpPr>
          <p:grpSpPr>
            <a:xfrm>
              <a:off x="7719051" y="3908765"/>
              <a:ext cx="68690" cy="72226"/>
              <a:chOff x="7145978" y="4335172"/>
              <a:chExt cx="55275" cy="58120"/>
            </a:xfrm>
          </p:grpSpPr>
          <p:sp>
            <p:nvSpPr>
              <p:cNvPr id="586" name="Google Shape;1095;p48">
                <a:extLst>
                  <a:ext uri="{FF2B5EF4-FFF2-40B4-BE49-F238E27FC236}">
                    <a16:creationId xmlns:a16="http://schemas.microsoft.com/office/drawing/2014/main" id="{918B2AAC-D375-4A15-BBEE-2B5816E96E77}"/>
                  </a:ext>
                </a:extLst>
              </p:cNvPr>
              <p:cNvSpPr/>
              <p:nvPr/>
            </p:nvSpPr>
            <p:spPr>
              <a:xfrm>
                <a:off x="7145978" y="4335172"/>
                <a:ext cx="55261" cy="58120"/>
              </a:xfrm>
              <a:custGeom>
                <a:avLst/>
                <a:gdLst/>
                <a:ahLst/>
                <a:cxnLst/>
                <a:rect l="l" t="t" r="r" b="b"/>
                <a:pathLst>
                  <a:path w="55261" h="58120" extrusionOk="0">
                    <a:moveTo>
                      <a:pt x="52254" y="16419"/>
                    </a:moveTo>
                    <a:cubicBezTo>
                      <a:pt x="49873" y="11370"/>
                      <a:pt x="45015" y="7084"/>
                      <a:pt x="40062" y="4703"/>
                    </a:cubicBezTo>
                    <a:cubicBezTo>
                      <a:pt x="39491" y="4417"/>
                      <a:pt x="38919" y="4227"/>
                      <a:pt x="38443" y="3941"/>
                    </a:cubicBezTo>
                    <a:cubicBezTo>
                      <a:pt x="34157" y="512"/>
                      <a:pt x="28442" y="-917"/>
                      <a:pt x="22441" y="607"/>
                    </a:cubicBezTo>
                    <a:cubicBezTo>
                      <a:pt x="12440" y="3084"/>
                      <a:pt x="5010" y="10323"/>
                      <a:pt x="1486" y="19848"/>
                    </a:cubicBezTo>
                    <a:cubicBezTo>
                      <a:pt x="-1276" y="27468"/>
                      <a:pt x="-38" y="36612"/>
                      <a:pt x="3962" y="43470"/>
                    </a:cubicBezTo>
                    <a:cubicBezTo>
                      <a:pt x="9106" y="52519"/>
                      <a:pt x="18536" y="57186"/>
                      <a:pt x="28632" y="58043"/>
                    </a:cubicBezTo>
                    <a:cubicBezTo>
                      <a:pt x="41015" y="59091"/>
                      <a:pt x="52254" y="49375"/>
                      <a:pt x="54540" y="37469"/>
                    </a:cubicBezTo>
                    <a:cubicBezTo>
                      <a:pt x="55874" y="30040"/>
                      <a:pt x="55493" y="23372"/>
                      <a:pt x="52254" y="16419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7" name="Google Shape;1096;p48">
                <a:extLst>
                  <a:ext uri="{FF2B5EF4-FFF2-40B4-BE49-F238E27FC236}">
                    <a16:creationId xmlns:a16="http://schemas.microsoft.com/office/drawing/2014/main" id="{2F25ED09-C8DA-4166-82EF-69C906F68636}"/>
                  </a:ext>
                </a:extLst>
              </p:cNvPr>
              <p:cNvSpPr/>
              <p:nvPr/>
            </p:nvSpPr>
            <p:spPr>
              <a:xfrm>
                <a:off x="7146035" y="4354830"/>
                <a:ext cx="55218" cy="38272"/>
              </a:xfrm>
              <a:custGeom>
                <a:avLst/>
                <a:gdLst/>
                <a:ahLst/>
                <a:cxnLst/>
                <a:rect l="l" t="t" r="r" b="b"/>
                <a:pathLst>
                  <a:path w="55218" h="38272" extrusionOk="0">
                    <a:moveTo>
                      <a:pt x="53530" y="0"/>
                    </a:moveTo>
                    <a:cubicBezTo>
                      <a:pt x="53435" y="1524"/>
                      <a:pt x="53340" y="3048"/>
                      <a:pt x="52959" y="4667"/>
                    </a:cubicBezTo>
                    <a:cubicBezTo>
                      <a:pt x="52959" y="4763"/>
                      <a:pt x="52864" y="4858"/>
                      <a:pt x="52864" y="4953"/>
                    </a:cubicBezTo>
                    <a:cubicBezTo>
                      <a:pt x="52864" y="4953"/>
                      <a:pt x="52864" y="4953"/>
                      <a:pt x="52864" y="5048"/>
                    </a:cubicBezTo>
                    <a:cubicBezTo>
                      <a:pt x="52578" y="5905"/>
                      <a:pt x="51054" y="10477"/>
                      <a:pt x="50673" y="11239"/>
                    </a:cubicBezTo>
                    <a:cubicBezTo>
                      <a:pt x="50673" y="11239"/>
                      <a:pt x="50673" y="11335"/>
                      <a:pt x="50578" y="11335"/>
                    </a:cubicBezTo>
                    <a:cubicBezTo>
                      <a:pt x="50483" y="11525"/>
                      <a:pt x="50387" y="11716"/>
                      <a:pt x="50292" y="11906"/>
                    </a:cubicBezTo>
                    <a:cubicBezTo>
                      <a:pt x="50292" y="11906"/>
                      <a:pt x="50292" y="12001"/>
                      <a:pt x="50197" y="12001"/>
                    </a:cubicBezTo>
                    <a:cubicBezTo>
                      <a:pt x="49721" y="12763"/>
                      <a:pt x="46958" y="16859"/>
                      <a:pt x="46387" y="17621"/>
                    </a:cubicBezTo>
                    <a:cubicBezTo>
                      <a:pt x="46387" y="17621"/>
                      <a:pt x="46292" y="17716"/>
                      <a:pt x="46292" y="17716"/>
                    </a:cubicBezTo>
                    <a:cubicBezTo>
                      <a:pt x="46196" y="17812"/>
                      <a:pt x="46196" y="17907"/>
                      <a:pt x="46101" y="18002"/>
                    </a:cubicBezTo>
                    <a:cubicBezTo>
                      <a:pt x="44482" y="19812"/>
                      <a:pt x="42482" y="21336"/>
                      <a:pt x="40481" y="22765"/>
                    </a:cubicBezTo>
                    <a:cubicBezTo>
                      <a:pt x="40386" y="22860"/>
                      <a:pt x="40291" y="22860"/>
                      <a:pt x="40196" y="22955"/>
                    </a:cubicBezTo>
                    <a:cubicBezTo>
                      <a:pt x="40196" y="22955"/>
                      <a:pt x="40100" y="22955"/>
                      <a:pt x="40100" y="23050"/>
                    </a:cubicBezTo>
                    <a:cubicBezTo>
                      <a:pt x="40100" y="23050"/>
                      <a:pt x="40100" y="23050"/>
                      <a:pt x="40005" y="23050"/>
                    </a:cubicBezTo>
                    <a:cubicBezTo>
                      <a:pt x="39529" y="23336"/>
                      <a:pt x="34576" y="25622"/>
                      <a:pt x="34100" y="25813"/>
                    </a:cubicBezTo>
                    <a:cubicBezTo>
                      <a:pt x="34004" y="25813"/>
                      <a:pt x="33909" y="25908"/>
                      <a:pt x="33814" y="25908"/>
                    </a:cubicBezTo>
                    <a:cubicBezTo>
                      <a:pt x="33814" y="25908"/>
                      <a:pt x="33719" y="25908"/>
                      <a:pt x="33719" y="25908"/>
                    </a:cubicBezTo>
                    <a:cubicBezTo>
                      <a:pt x="33719" y="25908"/>
                      <a:pt x="33623" y="25908"/>
                      <a:pt x="33623" y="25908"/>
                    </a:cubicBezTo>
                    <a:cubicBezTo>
                      <a:pt x="33147" y="26003"/>
                      <a:pt x="27718" y="26956"/>
                      <a:pt x="27242" y="27051"/>
                    </a:cubicBezTo>
                    <a:cubicBezTo>
                      <a:pt x="27146" y="27051"/>
                      <a:pt x="27051" y="27051"/>
                      <a:pt x="26956" y="27051"/>
                    </a:cubicBezTo>
                    <a:cubicBezTo>
                      <a:pt x="26861" y="27051"/>
                      <a:pt x="26861" y="27051"/>
                      <a:pt x="26765" y="27051"/>
                    </a:cubicBezTo>
                    <a:cubicBezTo>
                      <a:pt x="26194" y="27051"/>
                      <a:pt x="24479" y="26956"/>
                      <a:pt x="23527" y="26860"/>
                    </a:cubicBezTo>
                    <a:cubicBezTo>
                      <a:pt x="22479" y="26765"/>
                      <a:pt x="20765" y="26670"/>
                      <a:pt x="20193" y="26575"/>
                    </a:cubicBezTo>
                    <a:cubicBezTo>
                      <a:pt x="17812" y="26289"/>
                      <a:pt x="15621" y="25146"/>
                      <a:pt x="13430" y="24289"/>
                    </a:cubicBezTo>
                    <a:cubicBezTo>
                      <a:pt x="13335" y="24193"/>
                      <a:pt x="13240" y="24193"/>
                      <a:pt x="13049" y="24098"/>
                    </a:cubicBezTo>
                    <a:cubicBezTo>
                      <a:pt x="11049" y="22860"/>
                      <a:pt x="9049" y="21526"/>
                      <a:pt x="7239" y="20098"/>
                    </a:cubicBezTo>
                    <a:cubicBezTo>
                      <a:pt x="7144" y="20002"/>
                      <a:pt x="7049" y="19907"/>
                      <a:pt x="6858" y="19812"/>
                    </a:cubicBezTo>
                    <a:cubicBezTo>
                      <a:pt x="5144" y="18097"/>
                      <a:pt x="3715" y="16192"/>
                      <a:pt x="2191" y="14383"/>
                    </a:cubicBezTo>
                    <a:cubicBezTo>
                      <a:pt x="2000" y="14097"/>
                      <a:pt x="1715" y="13811"/>
                      <a:pt x="1524" y="13430"/>
                    </a:cubicBezTo>
                    <a:cubicBezTo>
                      <a:pt x="953" y="12382"/>
                      <a:pt x="476" y="11144"/>
                      <a:pt x="0" y="10192"/>
                    </a:cubicBezTo>
                    <a:cubicBezTo>
                      <a:pt x="286" y="14954"/>
                      <a:pt x="1619" y="19621"/>
                      <a:pt x="3905" y="23622"/>
                    </a:cubicBezTo>
                    <a:cubicBezTo>
                      <a:pt x="9049" y="32671"/>
                      <a:pt x="18479" y="37338"/>
                      <a:pt x="28575" y="38195"/>
                    </a:cubicBezTo>
                    <a:cubicBezTo>
                      <a:pt x="40958" y="39243"/>
                      <a:pt x="52197" y="29527"/>
                      <a:pt x="54483" y="17621"/>
                    </a:cubicBezTo>
                    <a:cubicBezTo>
                      <a:pt x="55626" y="11525"/>
                      <a:pt x="55531" y="5810"/>
                      <a:pt x="53530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2" name="Google Shape;1097;p48">
              <a:extLst>
                <a:ext uri="{FF2B5EF4-FFF2-40B4-BE49-F238E27FC236}">
                  <a16:creationId xmlns:a16="http://schemas.microsoft.com/office/drawing/2014/main" id="{663B959F-449A-41E4-82E7-D4512AE2331A}"/>
                </a:ext>
              </a:extLst>
            </p:cNvPr>
            <p:cNvGrpSpPr/>
            <p:nvPr/>
          </p:nvGrpSpPr>
          <p:grpSpPr>
            <a:xfrm>
              <a:off x="6638359" y="3427485"/>
              <a:ext cx="68725" cy="72226"/>
              <a:chOff x="6276346" y="3947886"/>
              <a:chExt cx="55303" cy="58120"/>
            </a:xfrm>
          </p:grpSpPr>
          <p:sp>
            <p:nvSpPr>
              <p:cNvPr id="584" name="Google Shape;1098;p48">
                <a:extLst>
                  <a:ext uri="{FF2B5EF4-FFF2-40B4-BE49-F238E27FC236}">
                    <a16:creationId xmlns:a16="http://schemas.microsoft.com/office/drawing/2014/main" id="{7997F6D1-B588-47F5-98C3-F34CB2BD5CD6}"/>
                  </a:ext>
                </a:extLst>
              </p:cNvPr>
              <p:cNvSpPr/>
              <p:nvPr/>
            </p:nvSpPr>
            <p:spPr>
              <a:xfrm>
                <a:off x="6276346" y="3947886"/>
                <a:ext cx="55303" cy="58120"/>
              </a:xfrm>
              <a:custGeom>
                <a:avLst/>
                <a:gdLst/>
                <a:ahLst/>
                <a:cxnLst/>
                <a:rect l="l" t="t" r="r" b="b"/>
                <a:pathLst>
                  <a:path w="55303" h="58120" extrusionOk="0">
                    <a:moveTo>
                      <a:pt x="52254" y="16419"/>
                    </a:moveTo>
                    <a:cubicBezTo>
                      <a:pt x="49873" y="11371"/>
                      <a:pt x="45015" y="7084"/>
                      <a:pt x="40062" y="4703"/>
                    </a:cubicBezTo>
                    <a:cubicBezTo>
                      <a:pt x="39491" y="4417"/>
                      <a:pt x="38919" y="4227"/>
                      <a:pt x="38443" y="3941"/>
                    </a:cubicBezTo>
                    <a:cubicBezTo>
                      <a:pt x="34157" y="512"/>
                      <a:pt x="28442" y="-917"/>
                      <a:pt x="22441" y="607"/>
                    </a:cubicBezTo>
                    <a:cubicBezTo>
                      <a:pt x="12440" y="3084"/>
                      <a:pt x="5010" y="10323"/>
                      <a:pt x="1486" y="19848"/>
                    </a:cubicBezTo>
                    <a:cubicBezTo>
                      <a:pt x="-1276" y="27468"/>
                      <a:pt x="-38" y="36612"/>
                      <a:pt x="3963" y="43470"/>
                    </a:cubicBezTo>
                    <a:cubicBezTo>
                      <a:pt x="9106" y="52519"/>
                      <a:pt x="18536" y="57186"/>
                      <a:pt x="28632" y="58043"/>
                    </a:cubicBezTo>
                    <a:cubicBezTo>
                      <a:pt x="41015" y="59091"/>
                      <a:pt x="52254" y="49375"/>
                      <a:pt x="54540" y="37469"/>
                    </a:cubicBezTo>
                    <a:cubicBezTo>
                      <a:pt x="55969" y="30040"/>
                      <a:pt x="55493" y="23372"/>
                      <a:pt x="52254" y="16419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5" name="Google Shape;1099;p48">
                <a:extLst>
                  <a:ext uri="{FF2B5EF4-FFF2-40B4-BE49-F238E27FC236}">
                    <a16:creationId xmlns:a16="http://schemas.microsoft.com/office/drawing/2014/main" id="{5A40F59B-81F5-4863-A765-A2535E86539F}"/>
                  </a:ext>
                </a:extLst>
              </p:cNvPr>
              <p:cNvSpPr/>
              <p:nvPr/>
            </p:nvSpPr>
            <p:spPr>
              <a:xfrm>
                <a:off x="6276403" y="3967543"/>
                <a:ext cx="55218" cy="38272"/>
              </a:xfrm>
              <a:custGeom>
                <a:avLst/>
                <a:gdLst/>
                <a:ahLst/>
                <a:cxnLst/>
                <a:rect l="l" t="t" r="r" b="b"/>
                <a:pathLst>
                  <a:path w="55218" h="38272" extrusionOk="0">
                    <a:moveTo>
                      <a:pt x="53530" y="0"/>
                    </a:moveTo>
                    <a:cubicBezTo>
                      <a:pt x="53435" y="1524"/>
                      <a:pt x="53340" y="3048"/>
                      <a:pt x="52959" y="4667"/>
                    </a:cubicBezTo>
                    <a:cubicBezTo>
                      <a:pt x="52959" y="4763"/>
                      <a:pt x="52864" y="4858"/>
                      <a:pt x="52864" y="4953"/>
                    </a:cubicBezTo>
                    <a:cubicBezTo>
                      <a:pt x="52864" y="4953"/>
                      <a:pt x="52864" y="4953"/>
                      <a:pt x="52864" y="5048"/>
                    </a:cubicBezTo>
                    <a:cubicBezTo>
                      <a:pt x="52578" y="5905"/>
                      <a:pt x="51054" y="10478"/>
                      <a:pt x="50673" y="11239"/>
                    </a:cubicBezTo>
                    <a:cubicBezTo>
                      <a:pt x="50673" y="11239"/>
                      <a:pt x="50673" y="11335"/>
                      <a:pt x="50578" y="11335"/>
                    </a:cubicBezTo>
                    <a:cubicBezTo>
                      <a:pt x="50482" y="11525"/>
                      <a:pt x="50387" y="11716"/>
                      <a:pt x="50292" y="11906"/>
                    </a:cubicBezTo>
                    <a:cubicBezTo>
                      <a:pt x="50292" y="11906"/>
                      <a:pt x="50292" y="12001"/>
                      <a:pt x="50197" y="12001"/>
                    </a:cubicBezTo>
                    <a:cubicBezTo>
                      <a:pt x="49721" y="12763"/>
                      <a:pt x="46958" y="16859"/>
                      <a:pt x="46387" y="17621"/>
                    </a:cubicBezTo>
                    <a:cubicBezTo>
                      <a:pt x="46387" y="17621"/>
                      <a:pt x="46291" y="17716"/>
                      <a:pt x="46291" y="17716"/>
                    </a:cubicBezTo>
                    <a:cubicBezTo>
                      <a:pt x="46196" y="17812"/>
                      <a:pt x="46196" y="17907"/>
                      <a:pt x="46101" y="18002"/>
                    </a:cubicBezTo>
                    <a:cubicBezTo>
                      <a:pt x="44482" y="19812"/>
                      <a:pt x="42481" y="21336"/>
                      <a:pt x="40481" y="22765"/>
                    </a:cubicBezTo>
                    <a:cubicBezTo>
                      <a:pt x="40386" y="22860"/>
                      <a:pt x="40291" y="22860"/>
                      <a:pt x="40196" y="22955"/>
                    </a:cubicBezTo>
                    <a:cubicBezTo>
                      <a:pt x="40196" y="22955"/>
                      <a:pt x="40100" y="22955"/>
                      <a:pt x="40100" y="23050"/>
                    </a:cubicBezTo>
                    <a:cubicBezTo>
                      <a:pt x="40100" y="23050"/>
                      <a:pt x="40100" y="23050"/>
                      <a:pt x="40005" y="23050"/>
                    </a:cubicBezTo>
                    <a:cubicBezTo>
                      <a:pt x="39529" y="23336"/>
                      <a:pt x="34576" y="25622"/>
                      <a:pt x="34099" y="25813"/>
                    </a:cubicBezTo>
                    <a:cubicBezTo>
                      <a:pt x="34004" y="25813"/>
                      <a:pt x="33909" y="25908"/>
                      <a:pt x="33814" y="25908"/>
                    </a:cubicBezTo>
                    <a:cubicBezTo>
                      <a:pt x="33814" y="25908"/>
                      <a:pt x="33719" y="25908"/>
                      <a:pt x="33719" y="25908"/>
                    </a:cubicBezTo>
                    <a:cubicBezTo>
                      <a:pt x="33719" y="25908"/>
                      <a:pt x="33623" y="25908"/>
                      <a:pt x="33623" y="25908"/>
                    </a:cubicBezTo>
                    <a:cubicBezTo>
                      <a:pt x="33147" y="26003"/>
                      <a:pt x="27718" y="26956"/>
                      <a:pt x="27241" y="27051"/>
                    </a:cubicBezTo>
                    <a:cubicBezTo>
                      <a:pt x="27146" y="27051"/>
                      <a:pt x="27051" y="27051"/>
                      <a:pt x="26956" y="27051"/>
                    </a:cubicBezTo>
                    <a:cubicBezTo>
                      <a:pt x="26861" y="27051"/>
                      <a:pt x="26861" y="27051"/>
                      <a:pt x="26765" y="27051"/>
                    </a:cubicBezTo>
                    <a:cubicBezTo>
                      <a:pt x="26194" y="27051"/>
                      <a:pt x="24479" y="26956"/>
                      <a:pt x="23527" y="26860"/>
                    </a:cubicBezTo>
                    <a:cubicBezTo>
                      <a:pt x="22479" y="26765"/>
                      <a:pt x="20764" y="26670"/>
                      <a:pt x="20193" y="26575"/>
                    </a:cubicBezTo>
                    <a:cubicBezTo>
                      <a:pt x="17812" y="26289"/>
                      <a:pt x="15621" y="25146"/>
                      <a:pt x="13430" y="24289"/>
                    </a:cubicBezTo>
                    <a:cubicBezTo>
                      <a:pt x="13335" y="24193"/>
                      <a:pt x="13240" y="24193"/>
                      <a:pt x="13049" y="24098"/>
                    </a:cubicBezTo>
                    <a:cubicBezTo>
                      <a:pt x="11049" y="22860"/>
                      <a:pt x="9049" y="21526"/>
                      <a:pt x="7239" y="20098"/>
                    </a:cubicBezTo>
                    <a:cubicBezTo>
                      <a:pt x="7144" y="20003"/>
                      <a:pt x="7048" y="19907"/>
                      <a:pt x="6858" y="19812"/>
                    </a:cubicBezTo>
                    <a:cubicBezTo>
                      <a:pt x="5144" y="18097"/>
                      <a:pt x="3715" y="16192"/>
                      <a:pt x="2191" y="14383"/>
                    </a:cubicBezTo>
                    <a:cubicBezTo>
                      <a:pt x="2000" y="14097"/>
                      <a:pt x="1714" y="13811"/>
                      <a:pt x="1524" y="13430"/>
                    </a:cubicBezTo>
                    <a:cubicBezTo>
                      <a:pt x="953" y="12382"/>
                      <a:pt x="476" y="11144"/>
                      <a:pt x="0" y="10192"/>
                    </a:cubicBezTo>
                    <a:cubicBezTo>
                      <a:pt x="286" y="14954"/>
                      <a:pt x="1619" y="19621"/>
                      <a:pt x="3905" y="23622"/>
                    </a:cubicBezTo>
                    <a:cubicBezTo>
                      <a:pt x="9049" y="32671"/>
                      <a:pt x="18479" y="37338"/>
                      <a:pt x="28575" y="38195"/>
                    </a:cubicBezTo>
                    <a:cubicBezTo>
                      <a:pt x="40957" y="39243"/>
                      <a:pt x="52197" y="29528"/>
                      <a:pt x="54483" y="17621"/>
                    </a:cubicBezTo>
                    <a:cubicBezTo>
                      <a:pt x="55626" y="11525"/>
                      <a:pt x="55531" y="5810"/>
                      <a:pt x="53530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3" name="Google Shape;1100;p48">
              <a:extLst>
                <a:ext uri="{FF2B5EF4-FFF2-40B4-BE49-F238E27FC236}">
                  <a16:creationId xmlns:a16="http://schemas.microsoft.com/office/drawing/2014/main" id="{55B214F9-9287-4935-AD6F-3F88F9F9A192}"/>
                </a:ext>
              </a:extLst>
            </p:cNvPr>
            <p:cNvGrpSpPr/>
            <p:nvPr/>
          </p:nvGrpSpPr>
          <p:grpSpPr>
            <a:xfrm>
              <a:off x="5757542" y="2555709"/>
              <a:ext cx="68720" cy="72226"/>
              <a:chOff x="5567553" y="3246369"/>
              <a:chExt cx="55299" cy="58120"/>
            </a:xfrm>
          </p:grpSpPr>
          <p:sp>
            <p:nvSpPr>
              <p:cNvPr id="582" name="Google Shape;1101;p48">
                <a:extLst>
                  <a:ext uri="{FF2B5EF4-FFF2-40B4-BE49-F238E27FC236}">
                    <a16:creationId xmlns:a16="http://schemas.microsoft.com/office/drawing/2014/main" id="{B6771D69-20BD-47A8-9BEC-6654A5319C75}"/>
                  </a:ext>
                </a:extLst>
              </p:cNvPr>
              <p:cNvSpPr/>
              <p:nvPr/>
            </p:nvSpPr>
            <p:spPr>
              <a:xfrm>
                <a:off x="5567591" y="3246369"/>
                <a:ext cx="55261" cy="58120"/>
              </a:xfrm>
              <a:custGeom>
                <a:avLst/>
                <a:gdLst/>
                <a:ahLst/>
                <a:cxnLst/>
                <a:rect l="l" t="t" r="r" b="b"/>
                <a:pathLst>
                  <a:path w="55261" h="58120" extrusionOk="0">
                    <a:moveTo>
                      <a:pt x="52254" y="16419"/>
                    </a:moveTo>
                    <a:cubicBezTo>
                      <a:pt x="49873" y="11371"/>
                      <a:pt x="45015" y="7085"/>
                      <a:pt x="40062" y="4703"/>
                    </a:cubicBezTo>
                    <a:cubicBezTo>
                      <a:pt x="39491" y="4417"/>
                      <a:pt x="38919" y="4227"/>
                      <a:pt x="38443" y="3941"/>
                    </a:cubicBezTo>
                    <a:cubicBezTo>
                      <a:pt x="34157" y="512"/>
                      <a:pt x="28442" y="-917"/>
                      <a:pt x="22441" y="607"/>
                    </a:cubicBezTo>
                    <a:cubicBezTo>
                      <a:pt x="12440" y="3084"/>
                      <a:pt x="5010" y="10323"/>
                      <a:pt x="1486" y="19848"/>
                    </a:cubicBezTo>
                    <a:cubicBezTo>
                      <a:pt x="-1276" y="27468"/>
                      <a:pt x="-38" y="36612"/>
                      <a:pt x="3963" y="43470"/>
                    </a:cubicBezTo>
                    <a:cubicBezTo>
                      <a:pt x="9106" y="52519"/>
                      <a:pt x="18536" y="57186"/>
                      <a:pt x="28632" y="58043"/>
                    </a:cubicBezTo>
                    <a:cubicBezTo>
                      <a:pt x="41015" y="59091"/>
                      <a:pt x="52254" y="49375"/>
                      <a:pt x="54540" y="37469"/>
                    </a:cubicBezTo>
                    <a:cubicBezTo>
                      <a:pt x="55874" y="30040"/>
                      <a:pt x="55493" y="23277"/>
                      <a:pt x="52254" y="16419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3" name="Google Shape;1102;p48">
                <a:extLst>
                  <a:ext uri="{FF2B5EF4-FFF2-40B4-BE49-F238E27FC236}">
                    <a16:creationId xmlns:a16="http://schemas.microsoft.com/office/drawing/2014/main" id="{19B6A3BC-4CDD-4CC5-9A78-4B2AC1E9A286}"/>
                  </a:ext>
                </a:extLst>
              </p:cNvPr>
              <p:cNvSpPr/>
              <p:nvPr/>
            </p:nvSpPr>
            <p:spPr>
              <a:xfrm>
                <a:off x="5567553" y="3266027"/>
                <a:ext cx="55259" cy="38272"/>
              </a:xfrm>
              <a:custGeom>
                <a:avLst/>
                <a:gdLst/>
                <a:ahLst/>
                <a:cxnLst/>
                <a:rect l="l" t="t" r="r" b="b"/>
                <a:pathLst>
                  <a:path w="55259" h="38272" extrusionOk="0">
                    <a:moveTo>
                      <a:pt x="53530" y="0"/>
                    </a:moveTo>
                    <a:cubicBezTo>
                      <a:pt x="53435" y="1524"/>
                      <a:pt x="53340" y="3048"/>
                      <a:pt x="52959" y="4667"/>
                    </a:cubicBezTo>
                    <a:cubicBezTo>
                      <a:pt x="52959" y="4763"/>
                      <a:pt x="52864" y="4858"/>
                      <a:pt x="52864" y="4953"/>
                    </a:cubicBezTo>
                    <a:cubicBezTo>
                      <a:pt x="52864" y="4953"/>
                      <a:pt x="52864" y="4953"/>
                      <a:pt x="52864" y="5048"/>
                    </a:cubicBezTo>
                    <a:cubicBezTo>
                      <a:pt x="52578" y="5905"/>
                      <a:pt x="51054" y="10478"/>
                      <a:pt x="50673" y="11240"/>
                    </a:cubicBezTo>
                    <a:cubicBezTo>
                      <a:pt x="50673" y="11240"/>
                      <a:pt x="50673" y="11335"/>
                      <a:pt x="50578" y="11335"/>
                    </a:cubicBezTo>
                    <a:cubicBezTo>
                      <a:pt x="50483" y="11525"/>
                      <a:pt x="50387" y="11716"/>
                      <a:pt x="50292" y="11906"/>
                    </a:cubicBezTo>
                    <a:cubicBezTo>
                      <a:pt x="50292" y="11906"/>
                      <a:pt x="50292" y="12001"/>
                      <a:pt x="50197" y="12001"/>
                    </a:cubicBezTo>
                    <a:cubicBezTo>
                      <a:pt x="49721" y="12763"/>
                      <a:pt x="46958" y="16859"/>
                      <a:pt x="46387" y="17621"/>
                    </a:cubicBezTo>
                    <a:cubicBezTo>
                      <a:pt x="46387" y="17621"/>
                      <a:pt x="46292" y="17717"/>
                      <a:pt x="46292" y="17717"/>
                    </a:cubicBezTo>
                    <a:cubicBezTo>
                      <a:pt x="46196" y="17812"/>
                      <a:pt x="46196" y="17907"/>
                      <a:pt x="46101" y="18002"/>
                    </a:cubicBezTo>
                    <a:cubicBezTo>
                      <a:pt x="44482" y="19812"/>
                      <a:pt x="42481" y="21336"/>
                      <a:pt x="40481" y="22765"/>
                    </a:cubicBezTo>
                    <a:cubicBezTo>
                      <a:pt x="40386" y="22860"/>
                      <a:pt x="40291" y="22860"/>
                      <a:pt x="40196" y="22955"/>
                    </a:cubicBezTo>
                    <a:cubicBezTo>
                      <a:pt x="40196" y="22955"/>
                      <a:pt x="40100" y="22955"/>
                      <a:pt x="40100" y="23050"/>
                    </a:cubicBezTo>
                    <a:cubicBezTo>
                      <a:pt x="40100" y="23050"/>
                      <a:pt x="40100" y="23050"/>
                      <a:pt x="40005" y="23050"/>
                    </a:cubicBezTo>
                    <a:cubicBezTo>
                      <a:pt x="39529" y="23336"/>
                      <a:pt x="34576" y="25622"/>
                      <a:pt x="34100" y="25813"/>
                    </a:cubicBezTo>
                    <a:cubicBezTo>
                      <a:pt x="34004" y="25813"/>
                      <a:pt x="33909" y="25908"/>
                      <a:pt x="33814" y="25908"/>
                    </a:cubicBezTo>
                    <a:cubicBezTo>
                      <a:pt x="33814" y="25908"/>
                      <a:pt x="33718" y="25908"/>
                      <a:pt x="33718" y="25908"/>
                    </a:cubicBezTo>
                    <a:cubicBezTo>
                      <a:pt x="33718" y="25908"/>
                      <a:pt x="33718" y="25908"/>
                      <a:pt x="33623" y="25908"/>
                    </a:cubicBezTo>
                    <a:cubicBezTo>
                      <a:pt x="33147" y="26003"/>
                      <a:pt x="27718" y="26956"/>
                      <a:pt x="27242" y="27051"/>
                    </a:cubicBezTo>
                    <a:cubicBezTo>
                      <a:pt x="27146" y="27051"/>
                      <a:pt x="27051" y="27051"/>
                      <a:pt x="26956" y="27051"/>
                    </a:cubicBezTo>
                    <a:cubicBezTo>
                      <a:pt x="26860" y="27051"/>
                      <a:pt x="26860" y="27051"/>
                      <a:pt x="26765" y="27051"/>
                    </a:cubicBezTo>
                    <a:cubicBezTo>
                      <a:pt x="26194" y="27051"/>
                      <a:pt x="24479" y="26956"/>
                      <a:pt x="23527" y="26861"/>
                    </a:cubicBezTo>
                    <a:cubicBezTo>
                      <a:pt x="22479" y="26765"/>
                      <a:pt x="20764" y="26670"/>
                      <a:pt x="20193" y="26575"/>
                    </a:cubicBezTo>
                    <a:cubicBezTo>
                      <a:pt x="17812" y="26289"/>
                      <a:pt x="15621" y="25146"/>
                      <a:pt x="13430" y="24289"/>
                    </a:cubicBezTo>
                    <a:cubicBezTo>
                      <a:pt x="13335" y="24193"/>
                      <a:pt x="13240" y="24193"/>
                      <a:pt x="13049" y="24098"/>
                    </a:cubicBezTo>
                    <a:cubicBezTo>
                      <a:pt x="11049" y="22860"/>
                      <a:pt x="9049" y="21526"/>
                      <a:pt x="7239" y="20098"/>
                    </a:cubicBezTo>
                    <a:cubicBezTo>
                      <a:pt x="7144" y="20003"/>
                      <a:pt x="7048" y="19907"/>
                      <a:pt x="6858" y="19812"/>
                    </a:cubicBezTo>
                    <a:cubicBezTo>
                      <a:pt x="5143" y="18097"/>
                      <a:pt x="3715" y="16192"/>
                      <a:pt x="2191" y="14383"/>
                    </a:cubicBezTo>
                    <a:cubicBezTo>
                      <a:pt x="2000" y="14097"/>
                      <a:pt x="1714" y="13811"/>
                      <a:pt x="1524" y="13430"/>
                    </a:cubicBezTo>
                    <a:cubicBezTo>
                      <a:pt x="952" y="12383"/>
                      <a:pt x="476" y="11144"/>
                      <a:pt x="0" y="10192"/>
                    </a:cubicBezTo>
                    <a:cubicBezTo>
                      <a:pt x="286" y="14954"/>
                      <a:pt x="1619" y="19621"/>
                      <a:pt x="3905" y="23622"/>
                    </a:cubicBezTo>
                    <a:cubicBezTo>
                      <a:pt x="9049" y="32671"/>
                      <a:pt x="18479" y="37338"/>
                      <a:pt x="28575" y="38195"/>
                    </a:cubicBezTo>
                    <a:cubicBezTo>
                      <a:pt x="40958" y="39243"/>
                      <a:pt x="52197" y="29528"/>
                      <a:pt x="54483" y="17621"/>
                    </a:cubicBezTo>
                    <a:cubicBezTo>
                      <a:pt x="55721" y="11525"/>
                      <a:pt x="55531" y="5810"/>
                      <a:pt x="53530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4" name="Google Shape;1103;p48">
              <a:extLst>
                <a:ext uri="{FF2B5EF4-FFF2-40B4-BE49-F238E27FC236}">
                  <a16:creationId xmlns:a16="http://schemas.microsoft.com/office/drawing/2014/main" id="{D9F677AB-FBC4-44EF-B36C-8290A4FF4405}"/>
                </a:ext>
              </a:extLst>
            </p:cNvPr>
            <p:cNvGrpSpPr/>
            <p:nvPr/>
          </p:nvGrpSpPr>
          <p:grpSpPr>
            <a:xfrm>
              <a:off x="6039066" y="2764509"/>
              <a:ext cx="68690" cy="72226"/>
              <a:chOff x="5794095" y="3414390"/>
              <a:chExt cx="55275" cy="58120"/>
            </a:xfrm>
          </p:grpSpPr>
          <p:sp>
            <p:nvSpPr>
              <p:cNvPr id="580" name="Google Shape;1104;p48">
                <a:extLst>
                  <a:ext uri="{FF2B5EF4-FFF2-40B4-BE49-F238E27FC236}">
                    <a16:creationId xmlns:a16="http://schemas.microsoft.com/office/drawing/2014/main" id="{623CCF3C-840A-499A-B854-AAA8CCBE1AE2}"/>
                  </a:ext>
                </a:extLst>
              </p:cNvPr>
              <p:cNvSpPr/>
              <p:nvPr/>
            </p:nvSpPr>
            <p:spPr>
              <a:xfrm>
                <a:off x="5794095" y="3414390"/>
                <a:ext cx="55261" cy="58120"/>
              </a:xfrm>
              <a:custGeom>
                <a:avLst/>
                <a:gdLst/>
                <a:ahLst/>
                <a:cxnLst/>
                <a:rect l="l" t="t" r="r" b="b"/>
                <a:pathLst>
                  <a:path w="55261" h="58120" extrusionOk="0">
                    <a:moveTo>
                      <a:pt x="52254" y="16419"/>
                    </a:moveTo>
                    <a:cubicBezTo>
                      <a:pt x="49873" y="11371"/>
                      <a:pt x="45015" y="7085"/>
                      <a:pt x="40062" y="4703"/>
                    </a:cubicBezTo>
                    <a:cubicBezTo>
                      <a:pt x="39491" y="4417"/>
                      <a:pt x="38919" y="4227"/>
                      <a:pt x="38443" y="3941"/>
                    </a:cubicBezTo>
                    <a:cubicBezTo>
                      <a:pt x="34157" y="512"/>
                      <a:pt x="28442" y="-917"/>
                      <a:pt x="22441" y="607"/>
                    </a:cubicBezTo>
                    <a:cubicBezTo>
                      <a:pt x="12440" y="3084"/>
                      <a:pt x="5010" y="10323"/>
                      <a:pt x="1486" y="19848"/>
                    </a:cubicBezTo>
                    <a:cubicBezTo>
                      <a:pt x="-1276" y="27468"/>
                      <a:pt x="-38" y="36612"/>
                      <a:pt x="3962" y="43470"/>
                    </a:cubicBezTo>
                    <a:cubicBezTo>
                      <a:pt x="9106" y="52519"/>
                      <a:pt x="18536" y="57186"/>
                      <a:pt x="28632" y="58043"/>
                    </a:cubicBezTo>
                    <a:cubicBezTo>
                      <a:pt x="41015" y="59091"/>
                      <a:pt x="52254" y="49375"/>
                      <a:pt x="54540" y="37469"/>
                    </a:cubicBezTo>
                    <a:cubicBezTo>
                      <a:pt x="55874" y="30040"/>
                      <a:pt x="55493" y="23372"/>
                      <a:pt x="52254" y="16419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1" name="Google Shape;1105;p48">
                <a:extLst>
                  <a:ext uri="{FF2B5EF4-FFF2-40B4-BE49-F238E27FC236}">
                    <a16:creationId xmlns:a16="http://schemas.microsoft.com/office/drawing/2014/main" id="{66B0BCB7-EF25-4087-A519-0076D91B7711}"/>
                  </a:ext>
                </a:extLst>
              </p:cNvPr>
              <p:cNvSpPr/>
              <p:nvPr/>
            </p:nvSpPr>
            <p:spPr>
              <a:xfrm>
                <a:off x="5794152" y="3434143"/>
                <a:ext cx="55218" cy="38272"/>
              </a:xfrm>
              <a:custGeom>
                <a:avLst/>
                <a:gdLst/>
                <a:ahLst/>
                <a:cxnLst/>
                <a:rect l="l" t="t" r="r" b="b"/>
                <a:pathLst>
                  <a:path w="55218" h="38272" extrusionOk="0">
                    <a:moveTo>
                      <a:pt x="53530" y="0"/>
                    </a:moveTo>
                    <a:cubicBezTo>
                      <a:pt x="53435" y="1524"/>
                      <a:pt x="53340" y="3048"/>
                      <a:pt x="52959" y="4667"/>
                    </a:cubicBezTo>
                    <a:cubicBezTo>
                      <a:pt x="52959" y="4763"/>
                      <a:pt x="52864" y="4858"/>
                      <a:pt x="52864" y="4953"/>
                    </a:cubicBezTo>
                    <a:cubicBezTo>
                      <a:pt x="52864" y="4953"/>
                      <a:pt x="52864" y="4953"/>
                      <a:pt x="52864" y="5048"/>
                    </a:cubicBezTo>
                    <a:cubicBezTo>
                      <a:pt x="52578" y="5906"/>
                      <a:pt x="51054" y="10478"/>
                      <a:pt x="50673" y="11240"/>
                    </a:cubicBezTo>
                    <a:cubicBezTo>
                      <a:pt x="50673" y="11240"/>
                      <a:pt x="50673" y="11335"/>
                      <a:pt x="50578" y="11335"/>
                    </a:cubicBezTo>
                    <a:cubicBezTo>
                      <a:pt x="50483" y="11525"/>
                      <a:pt x="50387" y="11716"/>
                      <a:pt x="50292" y="11906"/>
                    </a:cubicBezTo>
                    <a:cubicBezTo>
                      <a:pt x="50292" y="11906"/>
                      <a:pt x="50292" y="12002"/>
                      <a:pt x="50197" y="12002"/>
                    </a:cubicBezTo>
                    <a:cubicBezTo>
                      <a:pt x="49721" y="12764"/>
                      <a:pt x="46958" y="16859"/>
                      <a:pt x="46387" y="17621"/>
                    </a:cubicBezTo>
                    <a:cubicBezTo>
                      <a:pt x="46387" y="17621"/>
                      <a:pt x="46292" y="17717"/>
                      <a:pt x="46292" y="17717"/>
                    </a:cubicBezTo>
                    <a:cubicBezTo>
                      <a:pt x="46196" y="17812"/>
                      <a:pt x="46196" y="17907"/>
                      <a:pt x="46101" y="18002"/>
                    </a:cubicBezTo>
                    <a:cubicBezTo>
                      <a:pt x="44482" y="19812"/>
                      <a:pt x="42482" y="21336"/>
                      <a:pt x="40481" y="22765"/>
                    </a:cubicBezTo>
                    <a:cubicBezTo>
                      <a:pt x="40386" y="22860"/>
                      <a:pt x="40291" y="22860"/>
                      <a:pt x="40196" y="22955"/>
                    </a:cubicBezTo>
                    <a:cubicBezTo>
                      <a:pt x="40196" y="22955"/>
                      <a:pt x="40100" y="22955"/>
                      <a:pt x="40100" y="23051"/>
                    </a:cubicBezTo>
                    <a:cubicBezTo>
                      <a:pt x="40100" y="23051"/>
                      <a:pt x="40100" y="23051"/>
                      <a:pt x="40005" y="23051"/>
                    </a:cubicBezTo>
                    <a:cubicBezTo>
                      <a:pt x="39529" y="23336"/>
                      <a:pt x="34576" y="25622"/>
                      <a:pt x="34100" y="25813"/>
                    </a:cubicBezTo>
                    <a:cubicBezTo>
                      <a:pt x="34004" y="25813"/>
                      <a:pt x="33909" y="25908"/>
                      <a:pt x="33814" y="25908"/>
                    </a:cubicBezTo>
                    <a:cubicBezTo>
                      <a:pt x="33814" y="25908"/>
                      <a:pt x="33719" y="25908"/>
                      <a:pt x="33719" y="25908"/>
                    </a:cubicBezTo>
                    <a:cubicBezTo>
                      <a:pt x="33719" y="25908"/>
                      <a:pt x="33719" y="25908"/>
                      <a:pt x="33623" y="25908"/>
                    </a:cubicBezTo>
                    <a:cubicBezTo>
                      <a:pt x="33147" y="26003"/>
                      <a:pt x="27718" y="26956"/>
                      <a:pt x="27242" y="27051"/>
                    </a:cubicBezTo>
                    <a:cubicBezTo>
                      <a:pt x="27146" y="27051"/>
                      <a:pt x="27051" y="27051"/>
                      <a:pt x="26956" y="27051"/>
                    </a:cubicBezTo>
                    <a:cubicBezTo>
                      <a:pt x="26861" y="27051"/>
                      <a:pt x="26861" y="27051"/>
                      <a:pt x="26765" y="27051"/>
                    </a:cubicBezTo>
                    <a:cubicBezTo>
                      <a:pt x="26194" y="27051"/>
                      <a:pt x="24479" y="26956"/>
                      <a:pt x="23527" y="26861"/>
                    </a:cubicBezTo>
                    <a:cubicBezTo>
                      <a:pt x="22479" y="26765"/>
                      <a:pt x="20765" y="26670"/>
                      <a:pt x="20193" y="26575"/>
                    </a:cubicBezTo>
                    <a:cubicBezTo>
                      <a:pt x="17812" y="26289"/>
                      <a:pt x="15621" y="25146"/>
                      <a:pt x="13430" y="24289"/>
                    </a:cubicBezTo>
                    <a:cubicBezTo>
                      <a:pt x="13335" y="24194"/>
                      <a:pt x="13240" y="24194"/>
                      <a:pt x="13049" y="24098"/>
                    </a:cubicBezTo>
                    <a:cubicBezTo>
                      <a:pt x="11049" y="22860"/>
                      <a:pt x="9049" y="21527"/>
                      <a:pt x="7239" y="20098"/>
                    </a:cubicBezTo>
                    <a:cubicBezTo>
                      <a:pt x="7144" y="20003"/>
                      <a:pt x="7049" y="19907"/>
                      <a:pt x="6858" y="19812"/>
                    </a:cubicBezTo>
                    <a:cubicBezTo>
                      <a:pt x="5144" y="18098"/>
                      <a:pt x="3715" y="16193"/>
                      <a:pt x="2191" y="14383"/>
                    </a:cubicBezTo>
                    <a:cubicBezTo>
                      <a:pt x="2000" y="14097"/>
                      <a:pt x="1715" y="13811"/>
                      <a:pt x="1524" y="13430"/>
                    </a:cubicBezTo>
                    <a:cubicBezTo>
                      <a:pt x="953" y="12383"/>
                      <a:pt x="476" y="11144"/>
                      <a:pt x="0" y="10192"/>
                    </a:cubicBezTo>
                    <a:cubicBezTo>
                      <a:pt x="286" y="14954"/>
                      <a:pt x="1619" y="19622"/>
                      <a:pt x="3905" y="23622"/>
                    </a:cubicBezTo>
                    <a:cubicBezTo>
                      <a:pt x="9049" y="32671"/>
                      <a:pt x="18479" y="37338"/>
                      <a:pt x="28575" y="38195"/>
                    </a:cubicBezTo>
                    <a:cubicBezTo>
                      <a:pt x="40958" y="39243"/>
                      <a:pt x="52197" y="29528"/>
                      <a:pt x="54483" y="17621"/>
                    </a:cubicBezTo>
                    <a:cubicBezTo>
                      <a:pt x="55626" y="11525"/>
                      <a:pt x="55531" y="5715"/>
                      <a:pt x="53530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5" name="Google Shape;1106;p48">
              <a:extLst>
                <a:ext uri="{FF2B5EF4-FFF2-40B4-BE49-F238E27FC236}">
                  <a16:creationId xmlns:a16="http://schemas.microsoft.com/office/drawing/2014/main" id="{63E16F92-474F-4332-BB75-83A1D39D5163}"/>
                </a:ext>
              </a:extLst>
            </p:cNvPr>
            <p:cNvGrpSpPr/>
            <p:nvPr/>
          </p:nvGrpSpPr>
          <p:grpSpPr>
            <a:xfrm>
              <a:off x="5537825" y="2379753"/>
              <a:ext cx="181903" cy="138623"/>
              <a:chOff x="5390747" y="3104777"/>
              <a:chExt cx="146377" cy="111550"/>
            </a:xfrm>
          </p:grpSpPr>
          <p:sp>
            <p:nvSpPr>
              <p:cNvPr id="577" name="Google Shape;1107;p48">
                <a:extLst>
                  <a:ext uri="{FF2B5EF4-FFF2-40B4-BE49-F238E27FC236}">
                    <a16:creationId xmlns:a16="http://schemas.microsoft.com/office/drawing/2014/main" id="{A4458E90-2030-4709-BDB2-4686DA8C818A}"/>
                  </a:ext>
                </a:extLst>
              </p:cNvPr>
              <p:cNvSpPr/>
              <p:nvPr/>
            </p:nvSpPr>
            <p:spPr>
              <a:xfrm>
                <a:off x="5390747" y="3104777"/>
                <a:ext cx="146377" cy="111454"/>
              </a:xfrm>
              <a:custGeom>
                <a:avLst/>
                <a:gdLst/>
                <a:ahLst/>
                <a:cxnLst/>
                <a:rect l="l" t="t" r="r" b="b"/>
                <a:pathLst>
                  <a:path w="146377" h="111454" extrusionOk="0">
                    <a:moveTo>
                      <a:pt x="118418" y="2944"/>
                    </a:moveTo>
                    <a:cubicBezTo>
                      <a:pt x="102701" y="-2390"/>
                      <a:pt x="87557" y="182"/>
                      <a:pt x="72317" y="5421"/>
                    </a:cubicBezTo>
                    <a:cubicBezTo>
                      <a:pt x="63173" y="8564"/>
                      <a:pt x="54219" y="12660"/>
                      <a:pt x="45932" y="17518"/>
                    </a:cubicBezTo>
                    <a:cubicBezTo>
                      <a:pt x="32597" y="25328"/>
                      <a:pt x="20501" y="33710"/>
                      <a:pt x="10404" y="45521"/>
                    </a:cubicBezTo>
                    <a:cubicBezTo>
                      <a:pt x="7737" y="48664"/>
                      <a:pt x="5737" y="52569"/>
                      <a:pt x="3927" y="56189"/>
                    </a:cubicBezTo>
                    <a:cubicBezTo>
                      <a:pt x="2022" y="59904"/>
                      <a:pt x="879" y="64381"/>
                      <a:pt x="308" y="68476"/>
                    </a:cubicBezTo>
                    <a:cubicBezTo>
                      <a:pt x="-1407" y="82002"/>
                      <a:pt x="4118" y="96003"/>
                      <a:pt x="15071" y="104195"/>
                    </a:cubicBezTo>
                    <a:cubicBezTo>
                      <a:pt x="24692" y="111244"/>
                      <a:pt x="35455" y="112386"/>
                      <a:pt x="46218" y="110863"/>
                    </a:cubicBezTo>
                    <a:cubicBezTo>
                      <a:pt x="55362" y="111148"/>
                      <a:pt x="64601" y="110291"/>
                      <a:pt x="73364" y="108005"/>
                    </a:cubicBezTo>
                    <a:cubicBezTo>
                      <a:pt x="80603" y="106100"/>
                      <a:pt x="87842" y="104195"/>
                      <a:pt x="94700" y="101147"/>
                    </a:cubicBezTo>
                    <a:cubicBezTo>
                      <a:pt x="101654" y="98099"/>
                      <a:pt x="108321" y="94098"/>
                      <a:pt x="114703" y="90003"/>
                    </a:cubicBezTo>
                    <a:cubicBezTo>
                      <a:pt x="126323" y="82478"/>
                      <a:pt x="136420" y="72477"/>
                      <a:pt x="142421" y="59904"/>
                    </a:cubicBezTo>
                    <a:cubicBezTo>
                      <a:pt x="147374" y="49522"/>
                      <a:pt x="147659" y="36948"/>
                      <a:pt x="143373" y="26376"/>
                    </a:cubicBezTo>
                    <a:cubicBezTo>
                      <a:pt x="138992" y="15708"/>
                      <a:pt x="129276" y="6659"/>
                      <a:pt x="118418" y="2944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8" name="Google Shape;1108;p48">
                <a:extLst>
                  <a:ext uri="{FF2B5EF4-FFF2-40B4-BE49-F238E27FC236}">
                    <a16:creationId xmlns:a16="http://schemas.microsoft.com/office/drawing/2014/main" id="{91828570-973A-485F-A2D2-4DA1CF8CED77}"/>
                  </a:ext>
                </a:extLst>
              </p:cNvPr>
              <p:cNvSpPr/>
              <p:nvPr/>
            </p:nvSpPr>
            <p:spPr>
              <a:xfrm>
                <a:off x="5391245" y="3119723"/>
                <a:ext cx="145879" cy="96604"/>
              </a:xfrm>
              <a:custGeom>
                <a:avLst/>
                <a:gdLst/>
                <a:ahLst/>
                <a:cxnLst/>
                <a:rect l="l" t="t" r="r" b="b"/>
                <a:pathLst>
                  <a:path w="145879" h="96604" extrusionOk="0">
                    <a:moveTo>
                      <a:pt x="135541" y="0"/>
                    </a:moveTo>
                    <a:cubicBezTo>
                      <a:pt x="136779" y="4763"/>
                      <a:pt x="137255" y="9716"/>
                      <a:pt x="136970" y="14669"/>
                    </a:cubicBezTo>
                    <a:cubicBezTo>
                      <a:pt x="135731" y="31337"/>
                      <a:pt x="124778" y="45149"/>
                      <a:pt x="112871" y="55912"/>
                    </a:cubicBezTo>
                    <a:cubicBezTo>
                      <a:pt x="104585" y="63437"/>
                      <a:pt x="94964" y="69533"/>
                      <a:pt x="84392" y="73438"/>
                    </a:cubicBezTo>
                    <a:cubicBezTo>
                      <a:pt x="76486" y="76391"/>
                      <a:pt x="68390" y="78962"/>
                      <a:pt x="60198" y="81248"/>
                    </a:cubicBezTo>
                    <a:cubicBezTo>
                      <a:pt x="57722" y="81915"/>
                      <a:pt x="55245" y="82487"/>
                      <a:pt x="52673" y="82772"/>
                    </a:cubicBezTo>
                    <a:cubicBezTo>
                      <a:pt x="48292" y="83249"/>
                      <a:pt x="43720" y="83915"/>
                      <a:pt x="39338" y="83534"/>
                    </a:cubicBezTo>
                    <a:cubicBezTo>
                      <a:pt x="29908" y="82772"/>
                      <a:pt x="22955" y="79820"/>
                      <a:pt x="14859" y="75057"/>
                    </a:cubicBezTo>
                    <a:cubicBezTo>
                      <a:pt x="11906" y="73342"/>
                      <a:pt x="9144" y="71438"/>
                      <a:pt x="6096" y="69913"/>
                    </a:cubicBezTo>
                    <a:cubicBezTo>
                      <a:pt x="3810" y="68771"/>
                      <a:pt x="1810" y="67056"/>
                      <a:pt x="0" y="65151"/>
                    </a:cubicBezTo>
                    <a:cubicBezTo>
                      <a:pt x="1619" y="74676"/>
                      <a:pt x="6668" y="83534"/>
                      <a:pt x="14573" y="89345"/>
                    </a:cubicBezTo>
                    <a:cubicBezTo>
                      <a:pt x="24194" y="96393"/>
                      <a:pt x="34957" y="97536"/>
                      <a:pt x="45720" y="96012"/>
                    </a:cubicBezTo>
                    <a:cubicBezTo>
                      <a:pt x="54864" y="96298"/>
                      <a:pt x="64103" y="95441"/>
                      <a:pt x="72866" y="93154"/>
                    </a:cubicBezTo>
                    <a:cubicBezTo>
                      <a:pt x="80105" y="91250"/>
                      <a:pt x="87344" y="89345"/>
                      <a:pt x="94202" y="86296"/>
                    </a:cubicBezTo>
                    <a:cubicBezTo>
                      <a:pt x="101156" y="83249"/>
                      <a:pt x="107823" y="79248"/>
                      <a:pt x="114205" y="75152"/>
                    </a:cubicBezTo>
                    <a:cubicBezTo>
                      <a:pt x="125825" y="67628"/>
                      <a:pt x="135922" y="57626"/>
                      <a:pt x="141923" y="45053"/>
                    </a:cubicBezTo>
                    <a:cubicBezTo>
                      <a:pt x="146875" y="34671"/>
                      <a:pt x="147161" y="22098"/>
                      <a:pt x="142875" y="11525"/>
                    </a:cubicBezTo>
                    <a:cubicBezTo>
                      <a:pt x="141065" y="7239"/>
                      <a:pt x="138589" y="3429"/>
                      <a:pt x="135541" y="0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9" name="Google Shape;1109;p48">
                <a:extLst>
                  <a:ext uri="{FF2B5EF4-FFF2-40B4-BE49-F238E27FC236}">
                    <a16:creationId xmlns:a16="http://schemas.microsoft.com/office/drawing/2014/main" id="{EBF1AEF7-BD70-42D8-BBE8-2E3F183BE117}"/>
                  </a:ext>
                </a:extLst>
              </p:cNvPr>
              <p:cNvSpPr/>
              <p:nvPr/>
            </p:nvSpPr>
            <p:spPr>
              <a:xfrm>
                <a:off x="5421428" y="3126814"/>
                <a:ext cx="76144" cy="53397"/>
              </a:xfrm>
              <a:custGeom>
                <a:avLst/>
                <a:gdLst/>
                <a:ahLst/>
                <a:cxnLst/>
                <a:rect l="l" t="t" r="r" b="b"/>
                <a:pathLst>
                  <a:path w="76144" h="53397" extrusionOk="0">
                    <a:moveTo>
                      <a:pt x="62114" y="148"/>
                    </a:moveTo>
                    <a:cubicBezTo>
                      <a:pt x="53636" y="-614"/>
                      <a:pt x="43826" y="1672"/>
                      <a:pt x="35634" y="4625"/>
                    </a:cubicBezTo>
                    <a:cubicBezTo>
                      <a:pt x="27348" y="7673"/>
                      <a:pt x="18775" y="12530"/>
                      <a:pt x="12107" y="17960"/>
                    </a:cubicBezTo>
                    <a:cubicBezTo>
                      <a:pt x="6773" y="22246"/>
                      <a:pt x="2011" y="27389"/>
                      <a:pt x="487" y="33581"/>
                    </a:cubicBezTo>
                    <a:cubicBezTo>
                      <a:pt x="-1132" y="40058"/>
                      <a:pt x="1344" y="47297"/>
                      <a:pt x="7059" y="50916"/>
                    </a:cubicBezTo>
                    <a:cubicBezTo>
                      <a:pt x="11060" y="53393"/>
                      <a:pt x="15346" y="53774"/>
                      <a:pt x="19727" y="53107"/>
                    </a:cubicBezTo>
                    <a:cubicBezTo>
                      <a:pt x="30300" y="52821"/>
                      <a:pt x="40587" y="46916"/>
                      <a:pt x="49255" y="41391"/>
                    </a:cubicBezTo>
                    <a:cubicBezTo>
                      <a:pt x="56685" y="36629"/>
                      <a:pt x="64114" y="31295"/>
                      <a:pt x="70115" y="25008"/>
                    </a:cubicBezTo>
                    <a:cubicBezTo>
                      <a:pt x="74687" y="20246"/>
                      <a:pt x="77640" y="13959"/>
                      <a:pt x="75353" y="8339"/>
                    </a:cubicBezTo>
                    <a:cubicBezTo>
                      <a:pt x="73544" y="3196"/>
                      <a:pt x="68019" y="719"/>
                      <a:pt x="62114" y="14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6" name="Google Shape;1110;p48">
              <a:extLst>
                <a:ext uri="{FF2B5EF4-FFF2-40B4-BE49-F238E27FC236}">
                  <a16:creationId xmlns:a16="http://schemas.microsoft.com/office/drawing/2014/main" id="{D7C2E1DD-2766-4AFD-9FD9-9402230342A1}"/>
                </a:ext>
              </a:extLst>
            </p:cNvPr>
            <p:cNvGrpSpPr/>
            <p:nvPr/>
          </p:nvGrpSpPr>
          <p:grpSpPr>
            <a:xfrm>
              <a:off x="5482213" y="2568194"/>
              <a:ext cx="136261" cy="96127"/>
              <a:chOff x="5345996" y="3256415"/>
              <a:chExt cx="109649" cy="77353"/>
            </a:xfrm>
          </p:grpSpPr>
          <p:sp>
            <p:nvSpPr>
              <p:cNvPr id="574" name="Google Shape;1111;p48">
                <a:extLst>
                  <a:ext uri="{FF2B5EF4-FFF2-40B4-BE49-F238E27FC236}">
                    <a16:creationId xmlns:a16="http://schemas.microsoft.com/office/drawing/2014/main" id="{DAF4CD84-6F43-4AB2-BFAA-B4EA91031306}"/>
                  </a:ext>
                </a:extLst>
              </p:cNvPr>
              <p:cNvSpPr/>
              <p:nvPr/>
            </p:nvSpPr>
            <p:spPr>
              <a:xfrm>
                <a:off x="5346376" y="3256415"/>
                <a:ext cx="109269" cy="77353"/>
              </a:xfrm>
              <a:custGeom>
                <a:avLst/>
                <a:gdLst/>
                <a:ahLst/>
                <a:cxnLst/>
                <a:rect l="l" t="t" r="r" b="b"/>
                <a:pathLst>
                  <a:path w="109269" h="77353" extrusionOk="0">
                    <a:moveTo>
                      <a:pt x="105924" y="32091"/>
                    </a:moveTo>
                    <a:cubicBezTo>
                      <a:pt x="100304" y="21423"/>
                      <a:pt x="90970" y="15136"/>
                      <a:pt x="80302" y="10279"/>
                    </a:cubicBezTo>
                    <a:cubicBezTo>
                      <a:pt x="73920" y="7326"/>
                      <a:pt x="67157" y="5040"/>
                      <a:pt x="60299" y="3421"/>
                    </a:cubicBezTo>
                    <a:cubicBezTo>
                      <a:pt x="49345" y="849"/>
                      <a:pt x="38677" y="-770"/>
                      <a:pt x="27438" y="373"/>
                    </a:cubicBezTo>
                    <a:cubicBezTo>
                      <a:pt x="24390" y="658"/>
                      <a:pt x="21437" y="1706"/>
                      <a:pt x="18580" y="2754"/>
                    </a:cubicBezTo>
                    <a:cubicBezTo>
                      <a:pt x="15722" y="3802"/>
                      <a:pt x="12864" y="5516"/>
                      <a:pt x="10483" y="7421"/>
                    </a:cubicBezTo>
                    <a:cubicBezTo>
                      <a:pt x="2768" y="13708"/>
                      <a:pt x="-1328" y="23899"/>
                      <a:pt x="387" y="33710"/>
                    </a:cubicBezTo>
                    <a:cubicBezTo>
                      <a:pt x="1911" y="42283"/>
                      <a:pt x="7054" y="48283"/>
                      <a:pt x="13531" y="52855"/>
                    </a:cubicBezTo>
                    <a:cubicBezTo>
                      <a:pt x="18199" y="57618"/>
                      <a:pt x="23533" y="61809"/>
                      <a:pt x="29343" y="64952"/>
                    </a:cubicBezTo>
                    <a:cubicBezTo>
                      <a:pt x="34105" y="67619"/>
                      <a:pt x="38868" y="70191"/>
                      <a:pt x="44011" y="72096"/>
                    </a:cubicBezTo>
                    <a:cubicBezTo>
                      <a:pt x="49250" y="74001"/>
                      <a:pt x="54775" y="75239"/>
                      <a:pt x="60204" y="76192"/>
                    </a:cubicBezTo>
                    <a:cubicBezTo>
                      <a:pt x="70110" y="78097"/>
                      <a:pt x="80492" y="77811"/>
                      <a:pt x="90017" y="74191"/>
                    </a:cubicBezTo>
                    <a:cubicBezTo>
                      <a:pt x="97828" y="71239"/>
                      <a:pt x="104305" y="64666"/>
                      <a:pt x="107353" y="56951"/>
                    </a:cubicBezTo>
                    <a:cubicBezTo>
                      <a:pt x="110401" y="49141"/>
                      <a:pt x="109734" y="39520"/>
                      <a:pt x="105924" y="32091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5" name="Google Shape;1112;p48">
                <a:extLst>
                  <a:ext uri="{FF2B5EF4-FFF2-40B4-BE49-F238E27FC236}">
                    <a16:creationId xmlns:a16="http://schemas.microsoft.com/office/drawing/2014/main" id="{A54D886F-31BF-4349-9CA4-128B4D6FE22A}"/>
                  </a:ext>
                </a:extLst>
              </p:cNvPr>
              <p:cNvSpPr/>
              <p:nvPr/>
            </p:nvSpPr>
            <p:spPr>
              <a:xfrm>
                <a:off x="5345996" y="3270027"/>
                <a:ext cx="109637" cy="63740"/>
              </a:xfrm>
              <a:custGeom>
                <a:avLst/>
                <a:gdLst/>
                <a:ahLst/>
                <a:cxnLst/>
                <a:rect l="l" t="t" r="r" b="b"/>
                <a:pathLst>
                  <a:path w="109637" h="63740" extrusionOk="0">
                    <a:moveTo>
                      <a:pt x="109637" y="33623"/>
                    </a:moveTo>
                    <a:cubicBezTo>
                      <a:pt x="107923" y="36767"/>
                      <a:pt x="105637" y="39624"/>
                      <a:pt x="102970" y="42100"/>
                    </a:cubicBezTo>
                    <a:cubicBezTo>
                      <a:pt x="93921" y="50292"/>
                      <a:pt x="81158" y="52102"/>
                      <a:pt x="69442" y="51816"/>
                    </a:cubicBezTo>
                    <a:cubicBezTo>
                      <a:pt x="61250" y="51625"/>
                      <a:pt x="53154" y="50006"/>
                      <a:pt x="45534" y="46768"/>
                    </a:cubicBezTo>
                    <a:cubicBezTo>
                      <a:pt x="39819" y="44387"/>
                      <a:pt x="34295" y="41624"/>
                      <a:pt x="28770" y="38767"/>
                    </a:cubicBezTo>
                    <a:cubicBezTo>
                      <a:pt x="27151" y="37909"/>
                      <a:pt x="25532" y="36957"/>
                      <a:pt x="24008" y="35814"/>
                    </a:cubicBezTo>
                    <a:cubicBezTo>
                      <a:pt x="21436" y="33909"/>
                      <a:pt x="18674" y="31909"/>
                      <a:pt x="16578" y="29528"/>
                    </a:cubicBezTo>
                    <a:cubicBezTo>
                      <a:pt x="12006" y="24384"/>
                      <a:pt x="9815" y="19336"/>
                      <a:pt x="7815" y="12763"/>
                    </a:cubicBezTo>
                    <a:cubicBezTo>
                      <a:pt x="7148" y="10382"/>
                      <a:pt x="6577" y="8001"/>
                      <a:pt x="5720" y="5620"/>
                    </a:cubicBezTo>
                    <a:cubicBezTo>
                      <a:pt x="5053" y="3810"/>
                      <a:pt x="4862" y="1905"/>
                      <a:pt x="4862" y="0"/>
                    </a:cubicBezTo>
                    <a:cubicBezTo>
                      <a:pt x="957" y="5810"/>
                      <a:pt x="-853" y="13049"/>
                      <a:pt x="386" y="20098"/>
                    </a:cubicBezTo>
                    <a:cubicBezTo>
                      <a:pt x="1910" y="28670"/>
                      <a:pt x="7053" y="34671"/>
                      <a:pt x="13530" y="39243"/>
                    </a:cubicBezTo>
                    <a:cubicBezTo>
                      <a:pt x="18197" y="44005"/>
                      <a:pt x="23531" y="48196"/>
                      <a:pt x="29342" y="51340"/>
                    </a:cubicBezTo>
                    <a:cubicBezTo>
                      <a:pt x="34104" y="54007"/>
                      <a:pt x="38867" y="56579"/>
                      <a:pt x="44010" y="58483"/>
                    </a:cubicBezTo>
                    <a:cubicBezTo>
                      <a:pt x="49249" y="60388"/>
                      <a:pt x="54773" y="61627"/>
                      <a:pt x="60203" y="62579"/>
                    </a:cubicBezTo>
                    <a:cubicBezTo>
                      <a:pt x="70109" y="64484"/>
                      <a:pt x="80491" y="64199"/>
                      <a:pt x="90016" y="60579"/>
                    </a:cubicBezTo>
                    <a:cubicBezTo>
                      <a:pt x="97826" y="57626"/>
                      <a:pt x="104303" y="51054"/>
                      <a:pt x="107351" y="43339"/>
                    </a:cubicBezTo>
                    <a:cubicBezTo>
                      <a:pt x="108875" y="40291"/>
                      <a:pt x="109542" y="36957"/>
                      <a:pt x="109637" y="33623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6" name="Google Shape;1113;p48">
                <a:extLst>
                  <a:ext uri="{FF2B5EF4-FFF2-40B4-BE49-F238E27FC236}">
                    <a16:creationId xmlns:a16="http://schemas.microsoft.com/office/drawing/2014/main" id="{740BAD13-7E3F-4110-BB28-2CC83017C7FD}"/>
                  </a:ext>
                </a:extLst>
              </p:cNvPr>
              <p:cNvSpPr/>
              <p:nvPr/>
            </p:nvSpPr>
            <p:spPr>
              <a:xfrm>
                <a:off x="5374058" y="3269985"/>
                <a:ext cx="58579" cy="33149"/>
              </a:xfrm>
              <a:custGeom>
                <a:avLst/>
                <a:gdLst/>
                <a:ahLst/>
                <a:cxnLst/>
                <a:rect l="l" t="t" r="r" b="b"/>
                <a:pathLst>
                  <a:path w="58579" h="33149" extrusionOk="0">
                    <a:moveTo>
                      <a:pt x="55001" y="15854"/>
                    </a:moveTo>
                    <a:cubicBezTo>
                      <a:pt x="50906" y="11186"/>
                      <a:pt x="44524" y="7472"/>
                      <a:pt x="38714" y="4900"/>
                    </a:cubicBezTo>
                    <a:cubicBezTo>
                      <a:pt x="32808" y="2328"/>
                      <a:pt x="25855" y="614"/>
                      <a:pt x="19568" y="138"/>
                    </a:cubicBezTo>
                    <a:cubicBezTo>
                      <a:pt x="14615" y="-244"/>
                      <a:pt x="9472" y="42"/>
                      <a:pt x="5567" y="2614"/>
                    </a:cubicBezTo>
                    <a:cubicBezTo>
                      <a:pt x="1471" y="5281"/>
                      <a:pt x="-910" y="10329"/>
                      <a:pt x="328" y="15092"/>
                    </a:cubicBezTo>
                    <a:cubicBezTo>
                      <a:pt x="1185" y="18425"/>
                      <a:pt x="3281" y="20807"/>
                      <a:pt x="5948" y="22616"/>
                    </a:cubicBezTo>
                    <a:cubicBezTo>
                      <a:pt x="11663" y="27760"/>
                      <a:pt x="20045" y="29855"/>
                      <a:pt x="27474" y="31284"/>
                    </a:cubicBezTo>
                    <a:cubicBezTo>
                      <a:pt x="33761" y="32522"/>
                      <a:pt x="40428" y="33380"/>
                      <a:pt x="46715" y="33094"/>
                    </a:cubicBezTo>
                    <a:cubicBezTo>
                      <a:pt x="51477" y="32903"/>
                      <a:pt x="56240" y="30998"/>
                      <a:pt x="57954" y="26903"/>
                    </a:cubicBezTo>
                    <a:cubicBezTo>
                      <a:pt x="59573" y="23093"/>
                      <a:pt x="57859" y="19092"/>
                      <a:pt x="55001" y="15854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7" name="Google Shape;1114;p48">
              <a:extLst>
                <a:ext uri="{FF2B5EF4-FFF2-40B4-BE49-F238E27FC236}">
                  <a16:creationId xmlns:a16="http://schemas.microsoft.com/office/drawing/2014/main" id="{C9875C3C-CF74-4926-B370-FE67A6AF492F}"/>
                </a:ext>
              </a:extLst>
            </p:cNvPr>
            <p:cNvGrpSpPr/>
            <p:nvPr/>
          </p:nvGrpSpPr>
          <p:grpSpPr>
            <a:xfrm>
              <a:off x="5173393" y="2350280"/>
              <a:ext cx="136298" cy="96127"/>
              <a:chOff x="5097489" y="3081060"/>
              <a:chExt cx="109679" cy="77353"/>
            </a:xfrm>
          </p:grpSpPr>
          <p:sp>
            <p:nvSpPr>
              <p:cNvPr id="571" name="Google Shape;1115;p48">
                <a:extLst>
                  <a:ext uri="{FF2B5EF4-FFF2-40B4-BE49-F238E27FC236}">
                    <a16:creationId xmlns:a16="http://schemas.microsoft.com/office/drawing/2014/main" id="{410491F6-6987-4F65-9BAA-107DAA606E53}"/>
                  </a:ext>
                </a:extLst>
              </p:cNvPr>
              <p:cNvSpPr/>
              <p:nvPr/>
            </p:nvSpPr>
            <p:spPr>
              <a:xfrm>
                <a:off x="5097869" y="3081060"/>
                <a:ext cx="109299" cy="77353"/>
              </a:xfrm>
              <a:custGeom>
                <a:avLst/>
                <a:gdLst/>
                <a:ahLst/>
                <a:cxnLst/>
                <a:rect l="l" t="t" r="r" b="b"/>
                <a:pathLst>
                  <a:path w="109299" h="77353" extrusionOk="0">
                    <a:moveTo>
                      <a:pt x="105924" y="32091"/>
                    </a:moveTo>
                    <a:cubicBezTo>
                      <a:pt x="100304" y="21423"/>
                      <a:pt x="90969" y="15136"/>
                      <a:pt x="80302" y="10279"/>
                    </a:cubicBezTo>
                    <a:cubicBezTo>
                      <a:pt x="73920" y="7326"/>
                      <a:pt x="67157" y="5040"/>
                      <a:pt x="60299" y="3421"/>
                    </a:cubicBezTo>
                    <a:cubicBezTo>
                      <a:pt x="49345" y="849"/>
                      <a:pt x="38677" y="-770"/>
                      <a:pt x="27438" y="373"/>
                    </a:cubicBezTo>
                    <a:cubicBezTo>
                      <a:pt x="24390" y="658"/>
                      <a:pt x="21437" y="1706"/>
                      <a:pt x="18580" y="2754"/>
                    </a:cubicBezTo>
                    <a:cubicBezTo>
                      <a:pt x="15722" y="3802"/>
                      <a:pt x="12864" y="5516"/>
                      <a:pt x="10483" y="7421"/>
                    </a:cubicBezTo>
                    <a:cubicBezTo>
                      <a:pt x="2768" y="13708"/>
                      <a:pt x="-1328" y="23899"/>
                      <a:pt x="387" y="33710"/>
                    </a:cubicBezTo>
                    <a:cubicBezTo>
                      <a:pt x="1911" y="42283"/>
                      <a:pt x="7054" y="48283"/>
                      <a:pt x="13531" y="52855"/>
                    </a:cubicBezTo>
                    <a:cubicBezTo>
                      <a:pt x="18198" y="57618"/>
                      <a:pt x="23532" y="61809"/>
                      <a:pt x="29343" y="64952"/>
                    </a:cubicBezTo>
                    <a:cubicBezTo>
                      <a:pt x="34105" y="67619"/>
                      <a:pt x="38868" y="70191"/>
                      <a:pt x="44011" y="72096"/>
                    </a:cubicBezTo>
                    <a:cubicBezTo>
                      <a:pt x="49250" y="74001"/>
                      <a:pt x="54775" y="75239"/>
                      <a:pt x="60204" y="76192"/>
                    </a:cubicBezTo>
                    <a:cubicBezTo>
                      <a:pt x="70110" y="78097"/>
                      <a:pt x="80492" y="77811"/>
                      <a:pt x="90017" y="74191"/>
                    </a:cubicBezTo>
                    <a:cubicBezTo>
                      <a:pt x="97827" y="71239"/>
                      <a:pt x="104305" y="64666"/>
                      <a:pt x="107352" y="56951"/>
                    </a:cubicBezTo>
                    <a:cubicBezTo>
                      <a:pt x="110401" y="49141"/>
                      <a:pt x="109829" y="39425"/>
                      <a:pt x="105924" y="32091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2" name="Google Shape;1116;p48">
                <a:extLst>
                  <a:ext uri="{FF2B5EF4-FFF2-40B4-BE49-F238E27FC236}">
                    <a16:creationId xmlns:a16="http://schemas.microsoft.com/office/drawing/2014/main" id="{7FA869D3-6067-439B-9CCD-BB3D98094B75}"/>
                  </a:ext>
                </a:extLst>
              </p:cNvPr>
              <p:cNvSpPr/>
              <p:nvPr/>
            </p:nvSpPr>
            <p:spPr>
              <a:xfrm>
                <a:off x="5097489" y="3094672"/>
                <a:ext cx="109637" cy="63740"/>
              </a:xfrm>
              <a:custGeom>
                <a:avLst/>
                <a:gdLst/>
                <a:ahLst/>
                <a:cxnLst/>
                <a:rect l="l" t="t" r="r" b="b"/>
                <a:pathLst>
                  <a:path w="109637" h="63740" extrusionOk="0">
                    <a:moveTo>
                      <a:pt x="109637" y="33623"/>
                    </a:moveTo>
                    <a:cubicBezTo>
                      <a:pt x="107923" y="36767"/>
                      <a:pt x="105637" y="39624"/>
                      <a:pt x="102970" y="42101"/>
                    </a:cubicBezTo>
                    <a:cubicBezTo>
                      <a:pt x="93921" y="50292"/>
                      <a:pt x="81158" y="52102"/>
                      <a:pt x="69442" y="51816"/>
                    </a:cubicBezTo>
                    <a:cubicBezTo>
                      <a:pt x="61250" y="51626"/>
                      <a:pt x="53154" y="50006"/>
                      <a:pt x="45534" y="46768"/>
                    </a:cubicBezTo>
                    <a:cubicBezTo>
                      <a:pt x="39819" y="44387"/>
                      <a:pt x="34295" y="41624"/>
                      <a:pt x="28770" y="38767"/>
                    </a:cubicBezTo>
                    <a:cubicBezTo>
                      <a:pt x="27151" y="37910"/>
                      <a:pt x="25532" y="36957"/>
                      <a:pt x="24008" y="35814"/>
                    </a:cubicBezTo>
                    <a:cubicBezTo>
                      <a:pt x="21436" y="33909"/>
                      <a:pt x="18674" y="31909"/>
                      <a:pt x="16578" y="29528"/>
                    </a:cubicBezTo>
                    <a:cubicBezTo>
                      <a:pt x="12006" y="24384"/>
                      <a:pt x="9815" y="19336"/>
                      <a:pt x="7815" y="12764"/>
                    </a:cubicBezTo>
                    <a:cubicBezTo>
                      <a:pt x="7148" y="10382"/>
                      <a:pt x="6577" y="8001"/>
                      <a:pt x="5720" y="5620"/>
                    </a:cubicBezTo>
                    <a:cubicBezTo>
                      <a:pt x="5053" y="3810"/>
                      <a:pt x="4862" y="1905"/>
                      <a:pt x="4862" y="0"/>
                    </a:cubicBezTo>
                    <a:cubicBezTo>
                      <a:pt x="957" y="5810"/>
                      <a:pt x="-853" y="13049"/>
                      <a:pt x="386" y="20098"/>
                    </a:cubicBezTo>
                    <a:cubicBezTo>
                      <a:pt x="1910" y="28670"/>
                      <a:pt x="7053" y="34671"/>
                      <a:pt x="13530" y="39243"/>
                    </a:cubicBezTo>
                    <a:cubicBezTo>
                      <a:pt x="18197" y="44006"/>
                      <a:pt x="23531" y="48197"/>
                      <a:pt x="29342" y="51340"/>
                    </a:cubicBezTo>
                    <a:cubicBezTo>
                      <a:pt x="34104" y="54007"/>
                      <a:pt x="38867" y="56579"/>
                      <a:pt x="44010" y="58483"/>
                    </a:cubicBezTo>
                    <a:cubicBezTo>
                      <a:pt x="49249" y="60389"/>
                      <a:pt x="54773" y="61627"/>
                      <a:pt x="60203" y="62579"/>
                    </a:cubicBezTo>
                    <a:cubicBezTo>
                      <a:pt x="70109" y="64484"/>
                      <a:pt x="80491" y="64199"/>
                      <a:pt x="90016" y="60579"/>
                    </a:cubicBezTo>
                    <a:cubicBezTo>
                      <a:pt x="97826" y="57626"/>
                      <a:pt x="104303" y="51054"/>
                      <a:pt x="107351" y="43339"/>
                    </a:cubicBezTo>
                    <a:cubicBezTo>
                      <a:pt x="108971" y="40291"/>
                      <a:pt x="109542" y="36957"/>
                      <a:pt x="109637" y="33623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3" name="Google Shape;1117;p48">
                <a:extLst>
                  <a:ext uri="{FF2B5EF4-FFF2-40B4-BE49-F238E27FC236}">
                    <a16:creationId xmlns:a16="http://schemas.microsoft.com/office/drawing/2014/main" id="{37F05113-9763-4572-BC5C-1A94A0C0D923}"/>
                  </a:ext>
                </a:extLst>
              </p:cNvPr>
              <p:cNvSpPr/>
              <p:nvPr/>
            </p:nvSpPr>
            <p:spPr>
              <a:xfrm>
                <a:off x="5125646" y="3094630"/>
                <a:ext cx="58539" cy="33149"/>
              </a:xfrm>
              <a:custGeom>
                <a:avLst/>
                <a:gdLst/>
                <a:ahLst/>
                <a:cxnLst/>
                <a:rect l="l" t="t" r="r" b="b"/>
                <a:pathLst>
                  <a:path w="58539" h="33149" extrusionOk="0">
                    <a:moveTo>
                      <a:pt x="55001" y="15854"/>
                    </a:moveTo>
                    <a:cubicBezTo>
                      <a:pt x="50906" y="11187"/>
                      <a:pt x="44524" y="7472"/>
                      <a:pt x="38714" y="4900"/>
                    </a:cubicBezTo>
                    <a:cubicBezTo>
                      <a:pt x="32808" y="2328"/>
                      <a:pt x="25855" y="614"/>
                      <a:pt x="19568" y="138"/>
                    </a:cubicBezTo>
                    <a:cubicBezTo>
                      <a:pt x="14615" y="-244"/>
                      <a:pt x="9472" y="42"/>
                      <a:pt x="5567" y="2614"/>
                    </a:cubicBezTo>
                    <a:cubicBezTo>
                      <a:pt x="1471" y="5281"/>
                      <a:pt x="-910" y="10329"/>
                      <a:pt x="328" y="15092"/>
                    </a:cubicBezTo>
                    <a:cubicBezTo>
                      <a:pt x="1185" y="18425"/>
                      <a:pt x="3281" y="20807"/>
                      <a:pt x="5948" y="22617"/>
                    </a:cubicBezTo>
                    <a:cubicBezTo>
                      <a:pt x="11663" y="27760"/>
                      <a:pt x="20045" y="29855"/>
                      <a:pt x="27474" y="31284"/>
                    </a:cubicBezTo>
                    <a:cubicBezTo>
                      <a:pt x="33761" y="32522"/>
                      <a:pt x="40428" y="33380"/>
                      <a:pt x="46715" y="33094"/>
                    </a:cubicBezTo>
                    <a:cubicBezTo>
                      <a:pt x="51477" y="32904"/>
                      <a:pt x="56240" y="30998"/>
                      <a:pt x="57954" y="26903"/>
                    </a:cubicBezTo>
                    <a:cubicBezTo>
                      <a:pt x="59478" y="23093"/>
                      <a:pt x="57859" y="18997"/>
                      <a:pt x="55001" y="15854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8" name="Google Shape;1118;p48">
              <a:extLst>
                <a:ext uri="{FF2B5EF4-FFF2-40B4-BE49-F238E27FC236}">
                  <a16:creationId xmlns:a16="http://schemas.microsoft.com/office/drawing/2014/main" id="{0BA2111C-0C84-4A3F-B6C5-1D6099DA9559}"/>
                </a:ext>
              </a:extLst>
            </p:cNvPr>
            <p:cNvGrpSpPr/>
            <p:nvPr/>
          </p:nvGrpSpPr>
          <p:grpSpPr>
            <a:xfrm>
              <a:off x="8018690" y="3816881"/>
              <a:ext cx="183835" cy="134952"/>
              <a:chOff x="7387098" y="4261233"/>
              <a:chExt cx="147932" cy="108596"/>
            </a:xfrm>
          </p:grpSpPr>
          <p:sp>
            <p:nvSpPr>
              <p:cNvPr id="568" name="Google Shape;1119;p48">
                <a:extLst>
                  <a:ext uri="{FF2B5EF4-FFF2-40B4-BE49-F238E27FC236}">
                    <a16:creationId xmlns:a16="http://schemas.microsoft.com/office/drawing/2014/main" id="{CEE3A8CC-DD61-425B-96E8-4E8397E17EDE}"/>
                  </a:ext>
                </a:extLst>
              </p:cNvPr>
              <p:cNvSpPr/>
              <p:nvPr/>
            </p:nvSpPr>
            <p:spPr>
              <a:xfrm>
                <a:off x="7387098" y="4261233"/>
                <a:ext cx="147836" cy="108596"/>
              </a:xfrm>
              <a:custGeom>
                <a:avLst/>
                <a:gdLst/>
                <a:ahLst/>
                <a:cxnLst/>
                <a:rect l="l" t="t" r="r" b="b"/>
                <a:pathLst>
                  <a:path w="147836" h="108596" extrusionOk="0">
                    <a:moveTo>
                      <a:pt x="121555" y="3776"/>
                    </a:moveTo>
                    <a:cubicBezTo>
                      <a:pt x="106124" y="-2225"/>
                      <a:pt x="90884" y="-320"/>
                      <a:pt x="75358" y="4252"/>
                    </a:cubicBezTo>
                    <a:cubicBezTo>
                      <a:pt x="66119" y="7014"/>
                      <a:pt x="56975" y="10634"/>
                      <a:pt x="48403" y="15111"/>
                    </a:cubicBezTo>
                    <a:cubicBezTo>
                      <a:pt x="34782" y="22254"/>
                      <a:pt x="22304" y="30160"/>
                      <a:pt x="11636" y="41495"/>
                    </a:cubicBezTo>
                    <a:cubicBezTo>
                      <a:pt x="8779" y="44543"/>
                      <a:pt x="6683" y="48353"/>
                      <a:pt x="4683" y="51877"/>
                    </a:cubicBezTo>
                    <a:cubicBezTo>
                      <a:pt x="2682" y="55497"/>
                      <a:pt x="1254" y="59878"/>
                      <a:pt x="587" y="63974"/>
                    </a:cubicBezTo>
                    <a:cubicBezTo>
                      <a:pt x="-1794" y="77404"/>
                      <a:pt x="3159" y="91692"/>
                      <a:pt x="13827" y="100264"/>
                    </a:cubicBezTo>
                    <a:cubicBezTo>
                      <a:pt x="23066" y="107789"/>
                      <a:pt x="33829" y="109408"/>
                      <a:pt x="44688" y="108265"/>
                    </a:cubicBezTo>
                    <a:cubicBezTo>
                      <a:pt x="53832" y="108932"/>
                      <a:pt x="63071" y="108456"/>
                      <a:pt x="71929" y="106646"/>
                    </a:cubicBezTo>
                    <a:cubicBezTo>
                      <a:pt x="79264" y="105122"/>
                      <a:pt x="86503" y="103503"/>
                      <a:pt x="93551" y="100741"/>
                    </a:cubicBezTo>
                    <a:cubicBezTo>
                      <a:pt x="100695" y="97978"/>
                      <a:pt x="107457" y="94263"/>
                      <a:pt x="114030" y="90453"/>
                    </a:cubicBezTo>
                    <a:cubicBezTo>
                      <a:pt x="125936" y="83500"/>
                      <a:pt x="136509" y="73880"/>
                      <a:pt x="143081" y="61688"/>
                    </a:cubicBezTo>
                    <a:cubicBezTo>
                      <a:pt x="148510" y="51592"/>
                      <a:pt x="149272" y="39019"/>
                      <a:pt x="145462" y="28255"/>
                    </a:cubicBezTo>
                    <a:cubicBezTo>
                      <a:pt x="141557" y="17397"/>
                      <a:pt x="132223" y="7967"/>
                      <a:pt x="121555" y="3776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9" name="Google Shape;1120;p48">
                <a:extLst>
                  <a:ext uri="{FF2B5EF4-FFF2-40B4-BE49-F238E27FC236}">
                    <a16:creationId xmlns:a16="http://schemas.microsoft.com/office/drawing/2014/main" id="{123BFD1F-661C-4ADC-B26C-915FE2DAF35F}"/>
                  </a:ext>
                </a:extLst>
              </p:cNvPr>
              <p:cNvSpPr/>
              <p:nvPr/>
            </p:nvSpPr>
            <p:spPr>
              <a:xfrm>
                <a:off x="7387590" y="4277677"/>
                <a:ext cx="147440" cy="92056"/>
              </a:xfrm>
              <a:custGeom>
                <a:avLst/>
                <a:gdLst/>
                <a:ahLst/>
                <a:cxnLst/>
                <a:rect l="l" t="t" r="r" b="b"/>
                <a:pathLst>
                  <a:path w="147440" h="92056" extrusionOk="0">
                    <a:moveTo>
                      <a:pt x="138208" y="0"/>
                    </a:moveTo>
                    <a:cubicBezTo>
                      <a:pt x="139255" y="4763"/>
                      <a:pt x="139541" y="9811"/>
                      <a:pt x="138970" y="14669"/>
                    </a:cubicBezTo>
                    <a:cubicBezTo>
                      <a:pt x="137065" y="31337"/>
                      <a:pt x="125444" y="44577"/>
                      <a:pt x="113062" y="54769"/>
                    </a:cubicBezTo>
                    <a:cubicBezTo>
                      <a:pt x="104394" y="61913"/>
                      <a:pt x="94583" y="67532"/>
                      <a:pt x="83915" y="71056"/>
                    </a:cubicBezTo>
                    <a:cubicBezTo>
                      <a:pt x="75914" y="73723"/>
                      <a:pt x="67723" y="75914"/>
                      <a:pt x="59436" y="77819"/>
                    </a:cubicBezTo>
                    <a:cubicBezTo>
                      <a:pt x="56959" y="78391"/>
                      <a:pt x="54483" y="78772"/>
                      <a:pt x="51911" y="78962"/>
                    </a:cubicBezTo>
                    <a:cubicBezTo>
                      <a:pt x="47530" y="79248"/>
                      <a:pt x="42863" y="79629"/>
                      <a:pt x="38576" y="79057"/>
                    </a:cubicBezTo>
                    <a:cubicBezTo>
                      <a:pt x="29146" y="77819"/>
                      <a:pt x="22384" y="74581"/>
                      <a:pt x="14478" y="69532"/>
                    </a:cubicBezTo>
                    <a:cubicBezTo>
                      <a:pt x="11621" y="67723"/>
                      <a:pt x="8858" y="65627"/>
                      <a:pt x="5905" y="64008"/>
                    </a:cubicBezTo>
                    <a:cubicBezTo>
                      <a:pt x="3620" y="62770"/>
                      <a:pt x="1714" y="60960"/>
                      <a:pt x="0" y="58960"/>
                    </a:cubicBezTo>
                    <a:cubicBezTo>
                      <a:pt x="1143" y="68485"/>
                      <a:pt x="5905" y="77629"/>
                      <a:pt x="13430" y="83725"/>
                    </a:cubicBezTo>
                    <a:cubicBezTo>
                      <a:pt x="22670" y="91249"/>
                      <a:pt x="33433" y="92869"/>
                      <a:pt x="44291" y="91726"/>
                    </a:cubicBezTo>
                    <a:cubicBezTo>
                      <a:pt x="53435" y="92392"/>
                      <a:pt x="62674" y="91916"/>
                      <a:pt x="71533" y="90106"/>
                    </a:cubicBezTo>
                    <a:cubicBezTo>
                      <a:pt x="78867" y="88582"/>
                      <a:pt x="86106" y="86963"/>
                      <a:pt x="93154" y="84201"/>
                    </a:cubicBezTo>
                    <a:cubicBezTo>
                      <a:pt x="100298" y="81439"/>
                      <a:pt x="107061" y="77724"/>
                      <a:pt x="113633" y="73914"/>
                    </a:cubicBezTo>
                    <a:cubicBezTo>
                      <a:pt x="125539" y="66961"/>
                      <a:pt x="136112" y="57340"/>
                      <a:pt x="142684" y="45148"/>
                    </a:cubicBezTo>
                    <a:cubicBezTo>
                      <a:pt x="148114" y="35052"/>
                      <a:pt x="148876" y="22479"/>
                      <a:pt x="145066" y="11716"/>
                    </a:cubicBezTo>
                    <a:cubicBezTo>
                      <a:pt x="143446" y="7525"/>
                      <a:pt x="141065" y="3524"/>
                      <a:pt x="138208" y="0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0" name="Google Shape;1121;p48">
                <a:extLst>
                  <a:ext uri="{FF2B5EF4-FFF2-40B4-BE49-F238E27FC236}">
                    <a16:creationId xmlns:a16="http://schemas.microsoft.com/office/drawing/2014/main" id="{4AC646CF-18F1-4786-805B-74FF47412BD9}"/>
                  </a:ext>
                </a:extLst>
              </p:cNvPr>
              <p:cNvSpPr/>
              <p:nvPr/>
            </p:nvSpPr>
            <p:spPr>
              <a:xfrm>
                <a:off x="7418633" y="4282662"/>
                <a:ext cx="77285" cy="51554"/>
              </a:xfrm>
              <a:custGeom>
                <a:avLst/>
                <a:gdLst/>
                <a:ahLst/>
                <a:cxnLst/>
                <a:rect l="l" t="t" r="r" b="b"/>
                <a:pathLst>
                  <a:path w="77285" h="51554" extrusionOk="0">
                    <a:moveTo>
                      <a:pt x="63730" y="349"/>
                    </a:moveTo>
                    <a:cubicBezTo>
                      <a:pt x="55348" y="-794"/>
                      <a:pt x="45347" y="1016"/>
                      <a:pt x="37060" y="3683"/>
                    </a:cubicBezTo>
                    <a:cubicBezTo>
                      <a:pt x="28678" y="6350"/>
                      <a:pt x="19915" y="10826"/>
                      <a:pt x="12962" y="15875"/>
                    </a:cubicBezTo>
                    <a:cubicBezTo>
                      <a:pt x="7437" y="19970"/>
                      <a:pt x="2484" y="24828"/>
                      <a:pt x="674" y="31019"/>
                    </a:cubicBezTo>
                    <a:cubicBezTo>
                      <a:pt x="-1230" y="37401"/>
                      <a:pt x="960" y="44830"/>
                      <a:pt x="6485" y="48641"/>
                    </a:cubicBezTo>
                    <a:cubicBezTo>
                      <a:pt x="10295" y="51308"/>
                      <a:pt x="14676" y="51879"/>
                      <a:pt x="19058" y="51403"/>
                    </a:cubicBezTo>
                    <a:cubicBezTo>
                      <a:pt x="29630" y="51593"/>
                      <a:pt x="40108" y="46164"/>
                      <a:pt x="49157" y="41020"/>
                    </a:cubicBezTo>
                    <a:cubicBezTo>
                      <a:pt x="56777" y="36639"/>
                      <a:pt x="64492" y="31591"/>
                      <a:pt x="70683" y="25590"/>
                    </a:cubicBezTo>
                    <a:cubicBezTo>
                      <a:pt x="75446" y="21018"/>
                      <a:pt x="78684" y="14827"/>
                      <a:pt x="76684" y="9112"/>
                    </a:cubicBezTo>
                    <a:cubicBezTo>
                      <a:pt x="74874" y="3873"/>
                      <a:pt x="69540" y="1206"/>
                      <a:pt x="63730" y="349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9" name="Google Shape;1122;p48">
              <a:extLst>
                <a:ext uri="{FF2B5EF4-FFF2-40B4-BE49-F238E27FC236}">
                  <a16:creationId xmlns:a16="http://schemas.microsoft.com/office/drawing/2014/main" id="{7C4F6A02-724F-4998-AA12-370734DD230F}"/>
                </a:ext>
              </a:extLst>
            </p:cNvPr>
            <p:cNvGrpSpPr/>
            <p:nvPr/>
          </p:nvGrpSpPr>
          <p:grpSpPr>
            <a:xfrm>
              <a:off x="6701974" y="3689754"/>
              <a:ext cx="183834" cy="134952"/>
              <a:chOff x="6327537" y="4158934"/>
              <a:chExt cx="147931" cy="108596"/>
            </a:xfrm>
          </p:grpSpPr>
          <p:sp>
            <p:nvSpPr>
              <p:cNvPr id="565" name="Google Shape;1123;p48">
                <a:extLst>
                  <a:ext uri="{FF2B5EF4-FFF2-40B4-BE49-F238E27FC236}">
                    <a16:creationId xmlns:a16="http://schemas.microsoft.com/office/drawing/2014/main" id="{1B14CB81-7E4D-42D2-B80E-28E14C3DE945}"/>
                  </a:ext>
                </a:extLst>
              </p:cNvPr>
              <p:cNvSpPr/>
              <p:nvPr/>
            </p:nvSpPr>
            <p:spPr>
              <a:xfrm>
                <a:off x="6327537" y="4158934"/>
                <a:ext cx="147836" cy="108596"/>
              </a:xfrm>
              <a:custGeom>
                <a:avLst/>
                <a:gdLst/>
                <a:ahLst/>
                <a:cxnLst/>
                <a:rect l="l" t="t" r="r" b="b"/>
                <a:pathLst>
                  <a:path w="147836" h="108596" extrusionOk="0">
                    <a:moveTo>
                      <a:pt x="121555" y="3776"/>
                    </a:moveTo>
                    <a:cubicBezTo>
                      <a:pt x="106124" y="-2225"/>
                      <a:pt x="90884" y="-320"/>
                      <a:pt x="75358" y="4252"/>
                    </a:cubicBezTo>
                    <a:cubicBezTo>
                      <a:pt x="66119" y="7015"/>
                      <a:pt x="56975" y="10634"/>
                      <a:pt x="48403" y="15111"/>
                    </a:cubicBezTo>
                    <a:cubicBezTo>
                      <a:pt x="34782" y="22255"/>
                      <a:pt x="22304" y="30160"/>
                      <a:pt x="11636" y="41495"/>
                    </a:cubicBezTo>
                    <a:cubicBezTo>
                      <a:pt x="8779" y="44543"/>
                      <a:pt x="6683" y="48353"/>
                      <a:pt x="4683" y="51877"/>
                    </a:cubicBezTo>
                    <a:cubicBezTo>
                      <a:pt x="2682" y="55497"/>
                      <a:pt x="1254" y="59878"/>
                      <a:pt x="587" y="63974"/>
                    </a:cubicBezTo>
                    <a:cubicBezTo>
                      <a:pt x="-1794" y="77404"/>
                      <a:pt x="3159" y="91692"/>
                      <a:pt x="13827" y="100264"/>
                    </a:cubicBezTo>
                    <a:cubicBezTo>
                      <a:pt x="23066" y="107789"/>
                      <a:pt x="33829" y="109408"/>
                      <a:pt x="44688" y="108265"/>
                    </a:cubicBezTo>
                    <a:cubicBezTo>
                      <a:pt x="53832" y="108932"/>
                      <a:pt x="63071" y="108456"/>
                      <a:pt x="71929" y="106646"/>
                    </a:cubicBezTo>
                    <a:cubicBezTo>
                      <a:pt x="79264" y="105122"/>
                      <a:pt x="86503" y="103503"/>
                      <a:pt x="93551" y="100740"/>
                    </a:cubicBezTo>
                    <a:cubicBezTo>
                      <a:pt x="100695" y="97978"/>
                      <a:pt x="107457" y="94264"/>
                      <a:pt x="114030" y="90454"/>
                    </a:cubicBezTo>
                    <a:cubicBezTo>
                      <a:pt x="125936" y="83500"/>
                      <a:pt x="136509" y="73880"/>
                      <a:pt x="143081" y="61688"/>
                    </a:cubicBezTo>
                    <a:cubicBezTo>
                      <a:pt x="148510" y="51591"/>
                      <a:pt x="149272" y="39019"/>
                      <a:pt x="145462" y="28255"/>
                    </a:cubicBezTo>
                    <a:cubicBezTo>
                      <a:pt x="141557" y="17397"/>
                      <a:pt x="132223" y="7967"/>
                      <a:pt x="121555" y="3776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6" name="Google Shape;1124;p48">
                <a:extLst>
                  <a:ext uri="{FF2B5EF4-FFF2-40B4-BE49-F238E27FC236}">
                    <a16:creationId xmlns:a16="http://schemas.microsoft.com/office/drawing/2014/main" id="{835D9566-3E9E-454B-BEE8-F0F03EECD316}"/>
                  </a:ext>
                </a:extLst>
              </p:cNvPr>
              <p:cNvSpPr/>
              <p:nvPr/>
            </p:nvSpPr>
            <p:spPr>
              <a:xfrm>
                <a:off x="6328028" y="4175378"/>
                <a:ext cx="147440" cy="92056"/>
              </a:xfrm>
              <a:custGeom>
                <a:avLst/>
                <a:gdLst/>
                <a:ahLst/>
                <a:cxnLst/>
                <a:rect l="l" t="t" r="r" b="b"/>
                <a:pathLst>
                  <a:path w="147440" h="92056" extrusionOk="0">
                    <a:moveTo>
                      <a:pt x="138208" y="0"/>
                    </a:moveTo>
                    <a:cubicBezTo>
                      <a:pt x="139256" y="4763"/>
                      <a:pt x="139541" y="9811"/>
                      <a:pt x="138970" y="14669"/>
                    </a:cubicBezTo>
                    <a:cubicBezTo>
                      <a:pt x="137065" y="31337"/>
                      <a:pt x="125444" y="44577"/>
                      <a:pt x="113062" y="54769"/>
                    </a:cubicBezTo>
                    <a:cubicBezTo>
                      <a:pt x="104394" y="61913"/>
                      <a:pt x="94583" y="67533"/>
                      <a:pt x="83916" y="71057"/>
                    </a:cubicBezTo>
                    <a:cubicBezTo>
                      <a:pt x="75914" y="73724"/>
                      <a:pt x="67723" y="75914"/>
                      <a:pt x="59436" y="77819"/>
                    </a:cubicBezTo>
                    <a:cubicBezTo>
                      <a:pt x="56960" y="78391"/>
                      <a:pt x="54483" y="78772"/>
                      <a:pt x="51911" y="78962"/>
                    </a:cubicBezTo>
                    <a:cubicBezTo>
                      <a:pt x="47530" y="79248"/>
                      <a:pt x="42863" y="79629"/>
                      <a:pt x="38576" y="79058"/>
                    </a:cubicBezTo>
                    <a:cubicBezTo>
                      <a:pt x="29147" y="77819"/>
                      <a:pt x="22384" y="74581"/>
                      <a:pt x="14478" y="69533"/>
                    </a:cubicBezTo>
                    <a:cubicBezTo>
                      <a:pt x="11621" y="67723"/>
                      <a:pt x="8858" y="65627"/>
                      <a:pt x="5906" y="64008"/>
                    </a:cubicBezTo>
                    <a:cubicBezTo>
                      <a:pt x="3620" y="62770"/>
                      <a:pt x="1715" y="60960"/>
                      <a:pt x="0" y="58960"/>
                    </a:cubicBezTo>
                    <a:cubicBezTo>
                      <a:pt x="1143" y="68485"/>
                      <a:pt x="5906" y="77629"/>
                      <a:pt x="13430" y="83725"/>
                    </a:cubicBezTo>
                    <a:cubicBezTo>
                      <a:pt x="22670" y="91250"/>
                      <a:pt x="33433" y="92869"/>
                      <a:pt x="44291" y="91726"/>
                    </a:cubicBezTo>
                    <a:cubicBezTo>
                      <a:pt x="53435" y="92393"/>
                      <a:pt x="62675" y="91916"/>
                      <a:pt x="71533" y="90107"/>
                    </a:cubicBezTo>
                    <a:cubicBezTo>
                      <a:pt x="78867" y="88583"/>
                      <a:pt x="86106" y="86963"/>
                      <a:pt x="93155" y="84201"/>
                    </a:cubicBezTo>
                    <a:cubicBezTo>
                      <a:pt x="100299" y="81439"/>
                      <a:pt x="107061" y="77724"/>
                      <a:pt x="113633" y="73914"/>
                    </a:cubicBezTo>
                    <a:cubicBezTo>
                      <a:pt x="125540" y="66961"/>
                      <a:pt x="136112" y="57341"/>
                      <a:pt x="142685" y="45149"/>
                    </a:cubicBezTo>
                    <a:cubicBezTo>
                      <a:pt x="148114" y="35052"/>
                      <a:pt x="148876" y="22479"/>
                      <a:pt x="145066" y="11716"/>
                    </a:cubicBezTo>
                    <a:cubicBezTo>
                      <a:pt x="143351" y="7525"/>
                      <a:pt x="141066" y="3524"/>
                      <a:pt x="138208" y="0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7" name="Google Shape;1125;p48">
                <a:extLst>
                  <a:ext uri="{FF2B5EF4-FFF2-40B4-BE49-F238E27FC236}">
                    <a16:creationId xmlns:a16="http://schemas.microsoft.com/office/drawing/2014/main" id="{54B8C5B6-70B5-43C7-BD63-89D45057B6D9}"/>
                  </a:ext>
                </a:extLst>
              </p:cNvPr>
              <p:cNvSpPr/>
              <p:nvPr/>
            </p:nvSpPr>
            <p:spPr>
              <a:xfrm>
                <a:off x="6358977" y="4180364"/>
                <a:ext cx="77285" cy="51554"/>
              </a:xfrm>
              <a:custGeom>
                <a:avLst/>
                <a:gdLst/>
                <a:ahLst/>
                <a:cxnLst/>
                <a:rect l="l" t="t" r="r" b="b"/>
                <a:pathLst>
                  <a:path w="77285" h="51554" extrusionOk="0">
                    <a:moveTo>
                      <a:pt x="63730" y="349"/>
                    </a:moveTo>
                    <a:cubicBezTo>
                      <a:pt x="55348" y="-794"/>
                      <a:pt x="45347" y="1016"/>
                      <a:pt x="37060" y="3682"/>
                    </a:cubicBezTo>
                    <a:cubicBezTo>
                      <a:pt x="28678" y="6349"/>
                      <a:pt x="19915" y="10826"/>
                      <a:pt x="12962" y="15874"/>
                    </a:cubicBezTo>
                    <a:cubicBezTo>
                      <a:pt x="7437" y="19970"/>
                      <a:pt x="2484" y="24828"/>
                      <a:pt x="674" y="31019"/>
                    </a:cubicBezTo>
                    <a:cubicBezTo>
                      <a:pt x="-1230" y="37401"/>
                      <a:pt x="960" y="44831"/>
                      <a:pt x="6485" y="48641"/>
                    </a:cubicBezTo>
                    <a:cubicBezTo>
                      <a:pt x="10295" y="51307"/>
                      <a:pt x="14676" y="51879"/>
                      <a:pt x="19058" y="51403"/>
                    </a:cubicBezTo>
                    <a:cubicBezTo>
                      <a:pt x="29630" y="51593"/>
                      <a:pt x="40108" y="46164"/>
                      <a:pt x="49157" y="41021"/>
                    </a:cubicBezTo>
                    <a:cubicBezTo>
                      <a:pt x="56777" y="36639"/>
                      <a:pt x="64492" y="31591"/>
                      <a:pt x="70683" y="25590"/>
                    </a:cubicBezTo>
                    <a:cubicBezTo>
                      <a:pt x="75446" y="21018"/>
                      <a:pt x="78684" y="14827"/>
                      <a:pt x="76684" y="9112"/>
                    </a:cubicBezTo>
                    <a:cubicBezTo>
                      <a:pt x="74970" y="3873"/>
                      <a:pt x="69636" y="1111"/>
                      <a:pt x="63730" y="349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0" name="Google Shape;1126;p48">
              <a:extLst>
                <a:ext uri="{FF2B5EF4-FFF2-40B4-BE49-F238E27FC236}">
                  <a16:creationId xmlns:a16="http://schemas.microsoft.com/office/drawing/2014/main" id="{65D65743-83E9-404F-8471-6CDDE342F9DB}"/>
                </a:ext>
              </a:extLst>
            </p:cNvPr>
            <p:cNvGrpSpPr/>
            <p:nvPr/>
          </p:nvGrpSpPr>
          <p:grpSpPr>
            <a:xfrm>
              <a:off x="7871288" y="3569238"/>
              <a:ext cx="187942" cy="128224"/>
              <a:chOff x="7268483" y="4061955"/>
              <a:chExt cx="151237" cy="103182"/>
            </a:xfrm>
          </p:grpSpPr>
          <p:sp>
            <p:nvSpPr>
              <p:cNvPr id="562" name="Google Shape;1127;p48">
                <a:extLst>
                  <a:ext uri="{FF2B5EF4-FFF2-40B4-BE49-F238E27FC236}">
                    <a16:creationId xmlns:a16="http://schemas.microsoft.com/office/drawing/2014/main" id="{F7C0AD8E-034F-4AFD-ABFA-8965C857D7FE}"/>
                  </a:ext>
                </a:extLst>
              </p:cNvPr>
              <p:cNvSpPr/>
              <p:nvPr/>
            </p:nvSpPr>
            <p:spPr>
              <a:xfrm>
                <a:off x="7268483" y="4061955"/>
                <a:ext cx="151192" cy="103087"/>
              </a:xfrm>
              <a:custGeom>
                <a:avLst/>
                <a:gdLst/>
                <a:ahLst/>
                <a:cxnLst/>
                <a:rect l="l" t="t" r="r" b="b"/>
                <a:pathLst>
                  <a:path w="151192" h="103087" extrusionOk="0">
                    <a:moveTo>
                      <a:pt x="145395" y="38176"/>
                    </a:moveTo>
                    <a:cubicBezTo>
                      <a:pt x="136823" y="23984"/>
                      <a:pt x="123583" y="16269"/>
                      <a:pt x="108439" y="10458"/>
                    </a:cubicBezTo>
                    <a:cubicBezTo>
                      <a:pt x="99390" y="7030"/>
                      <a:pt x="89960" y="4363"/>
                      <a:pt x="80435" y="2743"/>
                    </a:cubicBezTo>
                    <a:cubicBezTo>
                      <a:pt x="65195" y="172"/>
                      <a:pt x="50527" y="-1162"/>
                      <a:pt x="35191" y="1314"/>
                    </a:cubicBezTo>
                    <a:cubicBezTo>
                      <a:pt x="31095" y="1981"/>
                      <a:pt x="27095" y="3696"/>
                      <a:pt x="23285" y="5315"/>
                    </a:cubicBezTo>
                    <a:cubicBezTo>
                      <a:pt x="19475" y="6934"/>
                      <a:pt x="15665" y="9601"/>
                      <a:pt x="12617" y="12364"/>
                    </a:cubicBezTo>
                    <a:cubicBezTo>
                      <a:pt x="2616" y="21603"/>
                      <a:pt x="-2242" y="35890"/>
                      <a:pt x="997" y="49225"/>
                    </a:cubicBezTo>
                    <a:cubicBezTo>
                      <a:pt x="3759" y="60846"/>
                      <a:pt x="11379" y="68656"/>
                      <a:pt x="20618" y="74371"/>
                    </a:cubicBezTo>
                    <a:cubicBezTo>
                      <a:pt x="27476" y="80467"/>
                      <a:pt x="35096" y="85706"/>
                      <a:pt x="43288" y="89611"/>
                    </a:cubicBezTo>
                    <a:cubicBezTo>
                      <a:pt x="50050" y="92850"/>
                      <a:pt x="56813" y="95993"/>
                      <a:pt x="63957" y="98089"/>
                    </a:cubicBezTo>
                    <a:cubicBezTo>
                      <a:pt x="71291" y="100184"/>
                      <a:pt x="78911" y="101422"/>
                      <a:pt x="86436" y="102375"/>
                    </a:cubicBezTo>
                    <a:cubicBezTo>
                      <a:pt x="100152" y="104089"/>
                      <a:pt x="114344" y="102851"/>
                      <a:pt x="127012" y="97136"/>
                    </a:cubicBezTo>
                    <a:cubicBezTo>
                      <a:pt x="137490" y="92373"/>
                      <a:pt x="145681" y="82944"/>
                      <a:pt x="149206" y="71990"/>
                    </a:cubicBezTo>
                    <a:cubicBezTo>
                      <a:pt x="152920" y="61131"/>
                      <a:pt x="151301" y="47987"/>
                      <a:pt x="145395" y="38176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3" name="Google Shape;1128;p48">
                <a:extLst>
                  <a:ext uri="{FF2B5EF4-FFF2-40B4-BE49-F238E27FC236}">
                    <a16:creationId xmlns:a16="http://schemas.microsoft.com/office/drawing/2014/main" id="{AA8B9032-D4FA-4614-A987-5E8E14AF5975}"/>
                  </a:ext>
                </a:extLst>
              </p:cNvPr>
              <p:cNvSpPr/>
              <p:nvPr/>
            </p:nvSpPr>
            <p:spPr>
              <a:xfrm>
                <a:off x="7268689" y="4083367"/>
                <a:ext cx="151031" cy="81770"/>
              </a:xfrm>
              <a:custGeom>
                <a:avLst/>
                <a:gdLst/>
                <a:ahLst/>
                <a:cxnLst/>
                <a:rect l="l" t="t" r="r" b="b"/>
                <a:pathLst>
                  <a:path w="151031" h="81770" extrusionOk="0">
                    <a:moveTo>
                      <a:pt x="151000" y="37242"/>
                    </a:moveTo>
                    <a:cubicBezTo>
                      <a:pt x="148904" y="41719"/>
                      <a:pt x="146047" y="45815"/>
                      <a:pt x="142618" y="49339"/>
                    </a:cubicBezTo>
                    <a:cubicBezTo>
                      <a:pt x="130997" y="61341"/>
                      <a:pt x="113662" y="64770"/>
                      <a:pt x="97660" y="65437"/>
                    </a:cubicBezTo>
                    <a:cubicBezTo>
                      <a:pt x="86420" y="65913"/>
                      <a:pt x="75181" y="64389"/>
                      <a:pt x="64608" y="60579"/>
                    </a:cubicBezTo>
                    <a:cubicBezTo>
                      <a:pt x="56607" y="57817"/>
                      <a:pt x="48796" y="54578"/>
                      <a:pt x="41081" y="51054"/>
                    </a:cubicBezTo>
                    <a:cubicBezTo>
                      <a:pt x="38700" y="50006"/>
                      <a:pt x="36509" y="48768"/>
                      <a:pt x="34414" y="47434"/>
                    </a:cubicBezTo>
                    <a:cubicBezTo>
                      <a:pt x="30794" y="45053"/>
                      <a:pt x="26794" y="42481"/>
                      <a:pt x="23746" y="39433"/>
                    </a:cubicBezTo>
                    <a:cubicBezTo>
                      <a:pt x="16983" y="32766"/>
                      <a:pt x="13649" y="26003"/>
                      <a:pt x="10411" y="17240"/>
                    </a:cubicBezTo>
                    <a:cubicBezTo>
                      <a:pt x="9268" y="14002"/>
                      <a:pt x="8315" y="10763"/>
                      <a:pt x="6982" y="7620"/>
                    </a:cubicBezTo>
                    <a:cubicBezTo>
                      <a:pt x="5934" y="5239"/>
                      <a:pt x="5458" y="2667"/>
                      <a:pt x="5362" y="0"/>
                    </a:cubicBezTo>
                    <a:cubicBezTo>
                      <a:pt x="505" y="8287"/>
                      <a:pt x="-1305" y="18383"/>
                      <a:pt x="981" y="27908"/>
                    </a:cubicBezTo>
                    <a:cubicBezTo>
                      <a:pt x="3743" y="39529"/>
                      <a:pt x="11363" y="47339"/>
                      <a:pt x="20602" y="53054"/>
                    </a:cubicBezTo>
                    <a:cubicBezTo>
                      <a:pt x="27460" y="59150"/>
                      <a:pt x="35080" y="64389"/>
                      <a:pt x="43272" y="68294"/>
                    </a:cubicBezTo>
                    <a:cubicBezTo>
                      <a:pt x="50035" y="71533"/>
                      <a:pt x="56797" y="74676"/>
                      <a:pt x="63941" y="76771"/>
                    </a:cubicBezTo>
                    <a:cubicBezTo>
                      <a:pt x="71276" y="78867"/>
                      <a:pt x="78895" y="80105"/>
                      <a:pt x="86420" y="81058"/>
                    </a:cubicBezTo>
                    <a:cubicBezTo>
                      <a:pt x="100136" y="82772"/>
                      <a:pt x="114328" y="81534"/>
                      <a:pt x="126997" y="75819"/>
                    </a:cubicBezTo>
                    <a:cubicBezTo>
                      <a:pt x="137474" y="71056"/>
                      <a:pt x="145666" y="61627"/>
                      <a:pt x="149190" y="50673"/>
                    </a:cubicBezTo>
                    <a:cubicBezTo>
                      <a:pt x="150524" y="46387"/>
                      <a:pt x="151190" y="41815"/>
                      <a:pt x="151000" y="37242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4" name="Google Shape;1129;p48">
                <a:extLst>
                  <a:ext uri="{FF2B5EF4-FFF2-40B4-BE49-F238E27FC236}">
                    <a16:creationId xmlns:a16="http://schemas.microsoft.com/office/drawing/2014/main" id="{A80EB89A-E592-4E9B-9D0C-C23E4982F20E}"/>
                  </a:ext>
                </a:extLst>
              </p:cNvPr>
              <p:cNvSpPr/>
              <p:nvPr/>
            </p:nvSpPr>
            <p:spPr>
              <a:xfrm>
                <a:off x="7306362" y="4079836"/>
                <a:ext cx="81137" cy="43229"/>
              </a:xfrm>
              <a:custGeom>
                <a:avLst/>
                <a:gdLst/>
                <a:ahLst/>
                <a:cxnLst/>
                <a:rect l="l" t="t" r="r" b="b"/>
                <a:pathLst>
                  <a:path w="81137" h="43229" extrusionOk="0">
                    <a:moveTo>
                      <a:pt x="75513" y="18581"/>
                    </a:moveTo>
                    <a:cubicBezTo>
                      <a:pt x="69512" y="12580"/>
                      <a:pt x="60464" y="8008"/>
                      <a:pt x="52272" y="4960"/>
                    </a:cubicBezTo>
                    <a:cubicBezTo>
                      <a:pt x="43985" y="2007"/>
                      <a:pt x="34270" y="198"/>
                      <a:pt x="25697" y="7"/>
                    </a:cubicBezTo>
                    <a:cubicBezTo>
                      <a:pt x="18839" y="-88"/>
                      <a:pt x="11886" y="769"/>
                      <a:pt x="6742" y="4579"/>
                    </a:cubicBezTo>
                    <a:cubicBezTo>
                      <a:pt x="1408" y="8580"/>
                      <a:pt x="-1449" y="15723"/>
                      <a:pt x="742" y="22105"/>
                    </a:cubicBezTo>
                    <a:cubicBezTo>
                      <a:pt x="2170" y="26486"/>
                      <a:pt x="5218" y="29630"/>
                      <a:pt x="9124" y="31916"/>
                    </a:cubicBezTo>
                    <a:cubicBezTo>
                      <a:pt x="17410" y="38488"/>
                      <a:pt x="29031" y="40583"/>
                      <a:pt x="39318" y="41917"/>
                    </a:cubicBezTo>
                    <a:cubicBezTo>
                      <a:pt x="47986" y="43060"/>
                      <a:pt x="57225" y="43727"/>
                      <a:pt x="65798" y="42774"/>
                    </a:cubicBezTo>
                    <a:cubicBezTo>
                      <a:pt x="72275" y="42012"/>
                      <a:pt x="78656" y="39059"/>
                      <a:pt x="80561" y="33344"/>
                    </a:cubicBezTo>
                    <a:cubicBezTo>
                      <a:pt x="82371" y="28201"/>
                      <a:pt x="79704" y="22772"/>
                      <a:pt x="75513" y="18581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1" name="Google Shape;1130;p48">
              <a:extLst>
                <a:ext uri="{FF2B5EF4-FFF2-40B4-BE49-F238E27FC236}">
                  <a16:creationId xmlns:a16="http://schemas.microsoft.com/office/drawing/2014/main" id="{07109B5B-628E-4012-85B5-EDC81624BE53}"/>
                </a:ext>
              </a:extLst>
            </p:cNvPr>
            <p:cNvGrpSpPr/>
            <p:nvPr/>
          </p:nvGrpSpPr>
          <p:grpSpPr>
            <a:xfrm>
              <a:off x="6981284" y="3333095"/>
              <a:ext cx="188034" cy="128224"/>
              <a:chOff x="6552298" y="3871931"/>
              <a:chExt cx="151311" cy="103182"/>
            </a:xfrm>
          </p:grpSpPr>
          <p:sp>
            <p:nvSpPr>
              <p:cNvPr id="559" name="Google Shape;1131;p48">
                <a:extLst>
                  <a:ext uri="{FF2B5EF4-FFF2-40B4-BE49-F238E27FC236}">
                    <a16:creationId xmlns:a16="http://schemas.microsoft.com/office/drawing/2014/main" id="{221B0C1B-5CCB-486A-AA07-94D19C279F4E}"/>
                  </a:ext>
                </a:extLst>
              </p:cNvPr>
              <p:cNvSpPr/>
              <p:nvPr/>
            </p:nvSpPr>
            <p:spPr>
              <a:xfrm>
                <a:off x="6552298" y="3871931"/>
                <a:ext cx="151234" cy="103087"/>
              </a:xfrm>
              <a:custGeom>
                <a:avLst/>
                <a:gdLst/>
                <a:ahLst/>
                <a:cxnLst/>
                <a:rect l="l" t="t" r="r" b="b"/>
                <a:pathLst>
                  <a:path w="151234" h="103087" extrusionOk="0">
                    <a:moveTo>
                      <a:pt x="145396" y="38176"/>
                    </a:moveTo>
                    <a:cubicBezTo>
                      <a:pt x="136823" y="23984"/>
                      <a:pt x="123583" y="16269"/>
                      <a:pt x="108439" y="10458"/>
                    </a:cubicBezTo>
                    <a:cubicBezTo>
                      <a:pt x="99390" y="7029"/>
                      <a:pt x="89960" y="4362"/>
                      <a:pt x="80435" y="2743"/>
                    </a:cubicBezTo>
                    <a:cubicBezTo>
                      <a:pt x="65195" y="171"/>
                      <a:pt x="50526" y="-1162"/>
                      <a:pt x="35191" y="1315"/>
                    </a:cubicBezTo>
                    <a:cubicBezTo>
                      <a:pt x="31096" y="1981"/>
                      <a:pt x="27095" y="3696"/>
                      <a:pt x="23285" y="5315"/>
                    </a:cubicBezTo>
                    <a:cubicBezTo>
                      <a:pt x="19475" y="6934"/>
                      <a:pt x="15665" y="9601"/>
                      <a:pt x="12617" y="12363"/>
                    </a:cubicBezTo>
                    <a:cubicBezTo>
                      <a:pt x="2616" y="21603"/>
                      <a:pt x="-2242" y="35890"/>
                      <a:pt x="997" y="49225"/>
                    </a:cubicBezTo>
                    <a:cubicBezTo>
                      <a:pt x="3759" y="60846"/>
                      <a:pt x="11379" y="68656"/>
                      <a:pt x="20618" y="74371"/>
                    </a:cubicBezTo>
                    <a:cubicBezTo>
                      <a:pt x="27476" y="80467"/>
                      <a:pt x="35096" y="85706"/>
                      <a:pt x="43288" y="89611"/>
                    </a:cubicBezTo>
                    <a:cubicBezTo>
                      <a:pt x="50050" y="92850"/>
                      <a:pt x="56813" y="95993"/>
                      <a:pt x="63957" y="98088"/>
                    </a:cubicBezTo>
                    <a:cubicBezTo>
                      <a:pt x="71291" y="100184"/>
                      <a:pt x="78911" y="101422"/>
                      <a:pt x="86436" y="102375"/>
                    </a:cubicBezTo>
                    <a:cubicBezTo>
                      <a:pt x="100152" y="104089"/>
                      <a:pt x="114344" y="102851"/>
                      <a:pt x="127012" y="97136"/>
                    </a:cubicBezTo>
                    <a:cubicBezTo>
                      <a:pt x="137490" y="92374"/>
                      <a:pt x="145681" y="82944"/>
                      <a:pt x="149206" y="71990"/>
                    </a:cubicBezTo>
                    <a:cubicBezTo>
                      <a:pt x="153015" y="61132"/>
                      <a:pt x="151301" y="47987"/>
                      <a:pt x="145396" y="38176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0" name="Google Shape;1132;p48">
                <a:extLst>
                  <a:ext uri="{FF2B5EF4-FFF2-40B4-BE49-F238E27FC236}">
                    <a16:creationId xmlns:a16="http://schemas.microsoft.com/office/drawing/2014/main" id="{EB973E1E-A476-42A8-87F3-80F61C6BB06D}"/>
                  </a:ext>
                </a:extLst>
              </p:cNvPr>
              <p:cNvSpPr/>
              <p:nvPr/>
            </p:nvSpPr>
            <p:spPr>
              <a:xfrm>
                <a:off x="6552599" y="3893343"/>
                <a:ext cx="151010" cy="81770"/>
              </a:xfrm>
              <a:custGeom>
                <a:avLst/>
                <a:gdLst/>
                <a:ahLst/>
                <a:cxnLst/>
                <a:rect l="l" t="t" r="r" b="b"/>
                <a:pathLst>
                  <a:path w="151010" h="81770" extrusionOk="0">
                    <a:moveTo>
                      <a:pt x="151000" y="37243"/>
                    </a:moveTo>
                    <a:cubicBezTo>
                      <a:pt x="148904" y="41720"/>
                      <a:pt x="146047" y="45815"/>
                      <a:pt x="142618" y="49339"/>
                    </a:cubicBezTo>
                    <a:cubicBezTo>
                      <a:pt x="130997" y="61341"/>
                      <a:pt x="113662" y="64770"/>
                      <a:pt x="97660" y="65437"/>
                    </a:cubicBezTo>
                    <a:cubicBezTo>
                      <a:pt x="86420" y="65913"/>
                      <a:pt x="75181" y="64294"/>
                      <a:pt x="64608" y="60579"/>
                    </a:cubicBezTo>
                    <a:cubicBezTo>
                      <a:pt x="56607" y="57817"/>
                      <a:pt x="48797" y="54578"/>
                      <a:pt x="41081" y="51054"/>
                    </a:cubicBezTo>
                    <a:cubicBezTo>
                      <a:pt x="38700" y="50006"/>
                      <a:pt x="36509" y="48768"/>
                      <a:pt x="34414" y="47435"/>
                    </a:cubicBezTo>
                    <a:cubicBezTo>
                      <a:pt x="30794" y="45053"/>
                      <a:pt x="26794" y="42481"/>
                      <a:pt x="23746" y="39434"/>
                    </a:cubicBezTo>
                    <a:cubicBezTo>
                      <a:pt x="16983" y="32766"/>
                      <a:pt x="13649" y="26003"/>
                      <a:pt x="10411" y="17240"/>
                    </a:cubicBezTo>
                    <a:cubicBezTo>
                      <a:pt x="9268" y="14002"/>
                      <a:pt x="8315" y="10763"/>
                      <a:pt x="6982" y="7620"/>
                    </a:cubicBezTo>
                    <a:cubicBezTo>
                      <a:pt x="5934" y="5239"/>
                      <a:pt x="5458" y="2667"/>
                      <a:pt x="5363" y="0"/>
                    </a:cubicBezTo>
                    <a:cubicBezTo>
                      <a:pt x="505" y="8287"/>
                      <a:pt x="-1305" y="18383"/>
                      <a:pt x="981" y="27908"/>
                    </a:cubicBezTo>
                    <a:cubicBezTo>
                      <a:pt x="3743" y="39529"/>
                      <a:pt x="11363" y="47339"/>
                      <a:pt x="20603" y="53054"/>
                    </a:cubicBezTo>
                    <a:cubicBezTo>
                      <a:pt x="27461" y="59150"/>
                      <a:pt x="35081" y="64389"/>
                      <a:pt x="43272" y="68294"/>
                    </a:cubicBezTo>
                    <a:cubicBezTo>
                      <a:pt x="50035" y="71533"/>
                      <a:pt x="56797" y="74676"/>
                      <a:pt x="63941" y="76771"/>
                    </a:cubicBezTo>
                    <a:cubicBezTo>
                      <a:pt x="71276" y="78867"/>
                      <a:pt x="78896" y="80105"/>
                      <a:pt x="86420" y="81058"/>
                    </a:cubicBezTo>
                    <a:cubicBezTo>
                      <a:pt x="100136" y="82772"/>
                      <a:pt x="114329" y="81534"/>
                      <a:pt x="126997" y="75819"/>
                    </a:cubicBezTo>
                    <a:cubicBezTo>
                      <a:pt x="137474" y="71056"/>
                      <a:pt x="145666" y="61627"/>
                      <a:pt x="149190" y="50673"/>
                    </a:cubicBezTo>
                    <a:cubicBezTo>
                      <a:pt x="150523" y="46482"/>
                      <a:pt x="151095" y="41910"/>
                      <a:pt x="151000" y="37243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1" name="Google Shape;1133;p48">
                <a:extLst>
                  <a:ext uri="{FF2B5EF4-FFF2-40B4-BE49-F238E27FC236}">
                    <a16:creationId xmlns:a16="http://schemas.microsoft.com/office/drawing/2014/main" id="{F37BA104-A577-4E20-AC04-DEFE23DF0C04}"/>
                  </a:ext>
                </a:extLst>
              </p:cNvPr>
              <p:cNvSpPr/>
              <p:nvPr/>
            </p:nvSpPr>
            <p:spPr>
              <a:xfrm>
                <a:off x="6590272" y="3889907"/>
                <a:ext cx="81099" cy="43229"/>
              </a:xfrm>
              <a:custGeom>
                <a:avLst/>
                <a:gdLst/>
                <a:ahLst/>
                <a:cxnLst/>
                <a:rect l="l" t="t" r="r" b="b"/>
                <a:pathLst>
                  <a:path w="81099" h="43229" extrusionOk="0">
                    <a:moveTo>
                      <a:pt x="75513" y="18581"/>
                    </a:moveTo>
                    <a:cubicBezTo>
                      <a:pt x="69512" y="12580"/>
                      <a:pt x="60463" y="8008"/>
                      <a:pt x="52272" y="4960"/>
                    </a:cubicBezTo>
                    <a:cubicBezTo>
                      <a:pt x="43985" y="2007"/>
                      <a:pt x="34270" y="197"/>
                      <a:pt x="25697" y="7"/>
                    </a:cubicBezTo>
                    <a:cubicBezTo>
                      <a:pt x="18839" y="-88"/>
                      <a:pt x="11886" y="769"/>
                      <a:pt x="6743" y="4579"/>
                    </a:cubicBezTo>
                    <a:cubicBezTo>
                      <a:pt x="1409" y="8579"/>
                      <a:pt x="-1449" y="15723"/>
                      <a:pt x="742" y="22105"/>
                    </a:cubicBezTo>
                    <a:cubicBezTo>
                      <a:pt x="2170" y="26486"/>
                      <a:pt x="5219" y="29630"/>
                      <a:pt x="9124" y="31915"/>
                    </a:cubicBezTo>
                    <a:cubicBezTo>
                      <a:pt x="17411" y="38488"/>
                      <a:pt x="29031" y="40583"/>
                      <a:pt x="39318" y="41917"/>
                    </a:cubicBezTo>
                    <a:cubicBezTo>
                      <a:pt x="47986" y="43060"/>
                      <a:pt x="57225" y="43727"/>
                      <a:pt x="65797" y="42774"/>
                    </a:cubicBezTo>
                    <a:cubicBezTo>
                      <a:pt x="72275" y="42012"/>
                      <a:pt x="78656" y="39059"/>
                      <a:pt x="80561" y="33344"/>
                    </a:cubicBezTo>
                    <a:cubicBezTo>
                      <a:pt x="82276" y="28106"/>
                      <a:pt x="79704" y="22772"/>
                      <a:pt x="75513" y="18581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2" name="Google Shape;1134;p48">
              <a:extLst>
                <a:ext uri="{FF2B5EF4-FFF2-40B4-BE49-F238E27FC236}">
                  <a16:creationId xmlns:a16="http://schemas.microsoft.com/office/drawing/2014/main" id="{63FCF289-2950-4116-89F6-9C816EC34032}"/>
                </a:ext>
              </a:extLst>
            </p:cNvPr>
            <p:cNvGrpSpPr/>
            <p:nvPr/>
          </p:nvGrpSpPr>
          <p:grpSpPr>
            <a:xfrm>
              <a:off x="5828033" y="2942602"/>
              <a:ext cx="187948" cy="128226"/>
              <a:chOff x="5624277" y="3557701"/>
              <a:chExt cx="151242" cy="103183"/>
            </a:xfrm>
          </p:grpSpPr>
          <p:sp>
            <p:nvSpPr>
              <p:cNvPr id="556" name="Google Shape;1135;p48">
                <a:extLst>
                  <a:ext uri="{FF2B5EF4-FFF2-40B4-BE49-F238E27FC236}">
                    <a16:creationId xmlns:a16="http://schemas.microsoft.com/office/drawing/2014/main" id="{9AFFFCD3-4659-41BB-995A-06D1A85F2542}"/>
                  </a:ext>
                </a:extLst>
              </p:cNvPr>
              <p:cNvSpPr/>
              <p:nvPr/>
            </p:nvSpPr>
            <p:spPr>
              <a:xfrm>
                <a:off x="5624277" y="3557701"/>
                <a:ext cx="151192" cy="103087"/>
              </a:xfrm>
              <a:custGeom>
                <a:avLst/>
                <a:gdLst/>
                <a:ahLst/>
                <a:cxnLst/>
                <a:rect l="l" t="t" r="r" b="b"/>
                <a:pathLst>
                  <a:path w="151192" h="103087" extrusionOk="0">
                    <a:moveTo>
                      <a:pt x="145396" y="38176"/>
                    </a:moveTo>
                    <a:cubicBezTo>
                      <a:pt x="136823" y="23984"/>
                      <a:pt x="123583" y="16269"/>
                      <a:pt x="108439" y="10458"/>
                    </a:cubicBezTo>
                    <a:cubicBezTo>
                      <a:pt x="99390" y="7029"/>
                      <a:pt x="89960" y="4362"/>
                      <a:pt x="80435" y="2743"/>
                    </a:cubicBezTo>
                    <a:cubicBezTo>
                      <a:pt x="65195" y="171"/>
                      <a:pt x="50527" y="-1162"/>
                      <a:pt x="35191" y="1314"/>
                    </a:cubicBezTo>
                    <a:cubicBezTo>
                      <a:pt x="31096" y="1981"/>
                      <a:pt x="27095" y="3696"/>
                      <a:pt x="23285" y="5315"/>
                    </a:cubicBezTo>
                    <a:cubicBezTo>
                      <a:pt x="19475" y="6934"/>
                      <a:pt x="15665" y="9601"/>
                      <a:pt x="12617" y="12363"/>
                    </a:cubicBezTo>
                    <a:cubicBezTo>
                      <a:pt x="2616" y="21603"/>
                      <a:pt x="-2242" y="35890"/>
                      <a:pt x="997" y="49225"/>
                    </a:cubicBezTo>
                    <a:cubicBezTo>
                      <a:pt x="3759" y="60846"/>
                      <a:pt x="11379" y="68656"/>
                      <a:pt x="20618" y="74371"/>
                    </a:cubicBezTo>
                    <a:cubicBezTo>
                      <a:pt x="27476" y="80467"/>
                      <a:pt x="35096" y="85706"/>
                      <a:pt x="43288" y="89611"/>
                    </a:cubicBezTo>
                    <a:cubicBezTo>
                      <a:pt x="50050" y="92850"/>
                      <a:pt x="56813" y="95993"/>
                      <a:pt x="63957" y="98088"/>
                    </a:cubicBezTo>
                    <a:cubicBezTo>
                      <a:pt x="71291" y="100184"/>
                      <a:pt x="78911" y="101422"/>
                      <a:pt x="86436" y="102375"/>
                    </a:cubicBezTo>
                    <a:cubicBezTo>
                      <a:pt x="100152" y="104089"/>
                      <a:pt x="114344" y="102851"/>
                      <a:pt x="127012" y="97136"/>
                    </a:cubicBezTo>
                    <a:cubicBezTo>
                      <a:pt x="137490" y="92373"/>
                      <a:pt x="145681" y="82944"/>
                      <a:pt x="149206" y="71990"/>
                    </a:cubicBezTo>
                    <a:cubicBezTo>
                      <a:pt x="152920" y="61227"/>
                      <a:pt x="151301" y="47987"/>
                      <a:pt x="145396" y="38176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7" name="Google Shape;1136;p48">
                <a:extLst>
                  <a:ext uri="{FF2B5EF4-FFF2-40B4-BE49-F238E27FC236}">
                    <a16:creationId xmlns:a16="http://schemas.microsoft.com/office/drawing/2014/main" id="{E0B8E1F3-7F06-4AE6-9C8B-20916186E2A7}"/>
                  </a:ext>
                </a:extLst>
              </p:cNvPr>
              <p:cNvSpPr/>
              <p:nvPr/>
            </p:nvSpPr>
            <p:spPr>
              <a:xfrm>
                <a:off x="5624484" y="3579114"/>
                <a:ext cx="151035" cy="81770"/>
              </a:xfrm>
              <a:custGeom>
                <a:avLst/>
                <a:gdLst/>
                <a:ahLst/>
                <a:cxnLst/>
                <a:rect l="l" t="t" r="r" b="b"/>
                <a:pathLst>
                  <a:path w="151035" h="81770" extrusionOk="0">
                    <a:moveTo>
                      <a:pt x="151000" y="37243"/>
                    </a:moveTo>
                    <a:cubicBezTo>
                      <a:pt x="148904" y="41720"/>
                      <a:pt x="146047" y="45815"/>
                      <a:pt x="142618" y="49339"/>
                    </a:cubicBezTo>
                    <a:cubicBezTo>
                      <a:pt x="130997" y="61341"/>
                      <a:pt x="113662" y="64770"/>
                      <a:pt x="97660" y="65437"/>
                    </a:cubicBezTo>
                    <a:cubicBezTo>
                      <a:pt x="86420" y="65913"/>
                      <a:pt x="75181" y="64294"/>
                      <a:pt x="64608" y="60579"/>
                    </a:cubicBezTo>
                    <a:cubicBezTo>
                      <a:pt x="56607" y="57817"/>
                      <a:pt x="48796" y="54578"/>
                      <a:pt x="41081" y="51054"/>
                    </a:cubicBezTo>
                    <a:cubicBezTo>
                      <a:pt x="38700" y="50006"/>
                      <a:pt x="36509" y="48768"/>
                      <a:pt x="34414" y="47434"/>
                    </a:cubicBezTo>
                    <a:cubicBezTo>
                      <a:pt x="30794" y="45053"/>
                      <a:pt x="26794" y="42481"/>
                      <a:pt x="23746" y="39433"/>
                    </a:cubicBezTo>
                    <a:cubicBezTo>
                      <a:pt x="16983" y="32766"/>
                      <a:pt x="13649" y="26003"/>
                      <a:pt x="10411" y="17240"/>
                    </a:cubicBezTo>
                    <a:cubicBezTo>
                      <a:pt x="9268" y="14002"/>
                      <a:pt x="8315" y="10763"/>
                      <a:pt x="6982" y="7620"/>
                    </a:cubicBezTo>
                    <a:cubicBezTo>
                      <a:pt x="5934" y="5239"/>
                      <a:pt x="5458" y="2667"/>
                      <a:pt x="5362" y="0"/>
                    </a:cubicBezTo>
                    <a:cubicBezTo>
                      <a:pt x="505" y="8287"/>
                      <a:pt x="-1305" y="18383"/>
                      <a:pt x="981" y="27908"/>
                    </a:cubicBezTo>
                    <a:cubicBezTo>
                      <a:pt x="3743" y="39529"/>
                      <a:pt x="11363" y="47339"/>
                      <a:pt x="20603" y="53054"/>
                    </a:cubicBezTo>
                    <a:cubicBezTo>
                      <a:pt x="27461" y="59150"/>
                      <a:pt x="35080" y="64389"/>
                      <a:pt x="43272" y="68294"/>
                    </a:cubicBezTo>
                    <a:cubicBezTo>
                      <a:pt x="50035" y="71533"/>
                      <a:pt x="56798" y="74676"/>
                      <a:pt x="63941" y="76771"/>
                    </a:cubicBezTo>
                    <a:cubicBezTo>
                      <a:pt x="71275" y="78867"/>
                      <a:pt x="78895" y="80105"/>
                      <a:pt x="86420" y="81058"/>
                    </a:cubicBezTo>
                    <a:cubicBezTo>
                      <a:pt x="100136" y="82772"/>
                      <a:pt x="114328" y="81534"/>
                      <a:pt x="126997" y="75819"/>
                    </a:cubicBezTo>
                    <a:cubicBezTo>
                      <a:pt x="137474" y="71056"/>
                      <a:pt x="145666" y="61627"/>
                      <a:pt x="149190" y="50673"/>
                    </a:cubicBezTo>
                    <a:cubicBezTo>
                      <a:pt x="150619" y="46482"/>
                      <a:pt x="151190" y="41910"/>
                      <a:pt x="151000" y="37243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8" name="Google Shape;1137;p48">
                <a:extLst>
                  <a:ext uri="{FF2B5EF4-FFF2-40B4-BE49-F238E27FC236}">
                    <a16:creationId xmlns:a16="http://schemas.microsoft.com/office/drawing/2014/main" id="{3D3A2522-6C69-424C-8CE3-DCF95326C2E8}"/>
                  </a:ext>
                </a:extLst>
              </p:cNvPr>
              <p:cNvSpPr/>
              <p:nvPr/>
            </p:nvSpPr>
            <p:spPr>
              <a:xfrm>
                <a:off x="5662251" y="3575678"/>
                <a:ext cx="81089" cy="43229"/>
              </a:xfrm>
              <a:custGeom>
                <a:avLst/>
                <a:gdLst/>
                <a:ahLst/>
                <a:cxnLst/>
                <a:rect l="l" t="t" r="r" b="b"/>
                <a:pathLst>
                  <a:path w="81089" h="43229" extrusionOk="0">
                    <a:moveTo>
                      <a:pt x="75513" y="18581"/>
                    </a:moveTo>
                    <a:cubicBezTo>
                      <a:pt x="69512" y="12580"/>
                      <a:pt x="60464" y="8008"/>
                      <a:pt x="52272" y="4960"/>
                    </a:cubicBezTo>
                    <a:cubicBezTo>
                      <a:pt x="43985" y="2007"/>
                      <a:pt x="34270" y="198"/>
                      <a:pt x="25697" y="7"/>
                    </a:cubicBezTo>
                    <a:cubicBezTo>
                      <a:pt x="18839" y="-88"/>
                      <a:pt x="11886" y="769"/>
                      <a:pt x="6743" y="4579"/>
                    </a:cubicBezTo>
                    <a:cubicBezTo>
                      <a:pt x="1409" y="8579"/>
                      <a:pt x="-1449" y="15723"/>
                      <a:pt x="742" y="22105"/>
                    </a:cubicBezTo>
                    <a:cubicBezTo>
                      <a:pt x="2171" y="26486"/>
                      <a:pt x="5218" y="29630"/>
                      <a:pt x="9124" y="31916"/>
                    </a:cubicBezTo>
                    <a:cubicBezTo>
                      <a:pt x="17410" y="38488"/>
                      <a:pt x="29031" y="40583"/>
                      <a:pt x="39318" y="41917"/>
                    </a:cubicBezTo>
                    <a:cubicBezTo>
                      <a:pt x="47986" y="43060"/>
                      <a:pt x="57225" y="43727"/>
                      <a:pt x="65797" y="42774"/>
                    </a:cubicBezTo>
                    <a:cubicBezTo>
                      <a:pt x="72275" y="42012"/>
                      <a:pt x="78656" y="39059"/>
                      <a:pt x="80561" y="33344"/>
                    </a:cubicBezTo>
                    <a:cubicBezTo>
                      <a:pt x="82276" y="28106"/>
                      <a:pt x="79609" y="22772"/>
                      <a:pt x="75513" y="18581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3" name="Google Shape;1138;p48">
              <a:extLst>
                <a:ext uri="{FF2B5EF4-FFF2-40B4-BE49-F238E27FC236}">
                  <a16:creationId xmlns:a16="http://schemas.microsoft.com/office/drawing/2014/main" id="{A1645165-D1F2-444C-99CB-B1F0163A5615}"/>
                </a:ext>
              </a:extLst>
            </p:cNvPr>
            <p:cNvGrpSpPr/>
            <p:nvPr/>
          </p:nvGrpSpPr>
          <p:grpSpPr>
            <a:xfrm>
              <a:off x="6690693" y="3251423"/>
              <a:ext cx="188034" cy="128224"/>
              <a:chOff x="6318459" y="3806209"/>
              <a:chExt cx="151311" cy="103182"/>
            </a:xfrm>
          </p:grpSpPr>
          <p:sp>
            <p:nvSpPr>
              <p:cNvPr id="553" name="Google Shape;1139;p48">
                <a:extLst>
                  <a:ext uri="{FF2B5EF4-FFF2-40B4-BE49-F238E27FC236}">
                    <a16:creationId xmlns:a16="http://schemas.microsoft.com/office/drawing/2014/main" id="{3472885E-B2FD-482E-8488-E46B53AD1099}"/>
                  </a:ext>
                </a:extLst>
              </p:cNvPr>
              <p:cNvSpPr/>
              <p:nvPr/>
            </p:nvSpPr>
            <p:spPr>
              <a:xfrm>
                <a:off x="6318459" y="3806209"/>
                <a:ext cx="151234" cy="103087"/>
              </a:xfrm>
              <a:custGeom>
                <a:avLst/>
                <a:gdLst/>
                <a:ahLst/>
                <a:cxnLst/>
                <a:rect l="l" t="t" r="r" b="b"/>
                <a:pathLst>
                  <a:path w="151234" h="103087" extrusionOk="0">
                    <a:moveTo>
                      <a:pt x="145396" y="38176"/>
                    </a:moveTo>
                    <a:cubicBezTo>
                      <a:pt x="136823" y="23984"/>
                      <a:pt x="123583" y="16269"/>
                      <a:pt x="108439" y="10459"/>
                    </a:cubicBezTo>
                    <a:cubicBezTo>
                      <a:pt x="99390" y="7029"/>
                      <a:pt x="89960" y="4362"/>
                      <a:pt x="80435" y="2743"/>
                    </a:cubicBezTo>
                    <a:cubicBezTo>
                      <a:pt x="65195" y="171"/>
                      <a:pt x="50527" y="-1162"/>
                      <a:pt x="35191" y="1314"/>
                    </a:cubicBezTo>
                    <a:cubicBezTo>
                      <a:pt x="31096" y="1981"/>
                      <a:pt x="27095" y="3696"/>
                      <a:pt x="23285" y="5315"/>
                    </a:cubicBezTo>
                    <a:cubicBezTo>
                      <a:pt x="19475" y="6934"/>
                      <a:pt x="15665" y="9601"/>
                      <a:pt x="12617" y="12363"/>
                    </a:cubicBezTo>
                    <a:cubicBezTo>
                      <a:pt x="2616" y="21603"/>
                      <a:pt x="-2242" y="35890"/>
                      <a:pt x="997" y="49225"/>
                    </a:cubicBezTo>
                    <a:cubicBezTo>
                      <a:pt x="3759" y="60846"/>
                      <a:pt x="11379" y="68656"/>
                      <a:pt x="20618" y="74371"/>
                    </a:cubicBezTo>
                    <a:cubicBezTo>
                      <a:pt x="27476" y="80467"/>
                      <a:pt x="35096" y="85706"/>
                      <a:pt x="43288" y="89611"/>
                    </a:cubicBezTo>
                    <a:cubicBezTo>
                      <a:pt x="50050" y="92850"/>
                      <a:pt x="56813" y="95993"/>
                      <a:pt x="63957" y="98088"/>
                    </a:cubicBezTo>
                    <a:cubicBezTo>
                      <a:pt x="71291" y="100184"/>
                      <a:pt x="78911" y="101422"/>
                      <a:pt x="86436" y="102375"/>
                    </a:cubicBezTo>
                    <a:cubicBezTo>
                      <a:pt x="100152" y="104089"/>
                      <a:pt x="114344" y="102851"/>
                      <a:pt x="127012" y="97136"/>
                    </a:cubicBezTo>
                    <a:cubicBezTo>
                      <a:pt x="137490" y="92373"/>
                      <a:pt x="145681" y="82944"/>
                      <a:pt x="149206" y="71990"/>
                    </a:cubicBezTo>
                    <a:cubicBezTo>
                      <a:pt x="153016" y="61131"/>
                      <a:pt x="151301" y="47987"/>
                      <a:pt x="145396" y="38176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4" name="Google Shape;1140;p48">
                <a:extLst>
                  <a:ext uri="{FF2B5EF4-FFF2-40B4-BE49-F238E27FC236}">
                    <a16:creationId xmlns:a16="http://schemas.microsoft.com/office/drawing/2014/main" id="{D3556CC4-8B41-4255-BF7A-CC4EBE995A70}"/>
                  </a:ext>
                </a:extLst>
              </p:cNvPr>
              <p:cNvSpPr/>
              <p:nvPr/>
            </p:nvSpPr>
            <p:spPr>
              <a:xfrm>
                <a:off x="6318761" y="3827621"/>
                <a:ext cx="151009" cy="81770"/>
              </a:xfrm>
              <a:custGeom>
                <a:avLst/>
                <a:gdLst/>
                <a:ahLst/>
                <a:cxnLst/>
                <a:rect l="l" t="t" r="r" b="b"/>
                <a:pathLst>
                  <a:path w="151009" h="81770" extrusionOk="0">
                    <a:moveTo>
                      <a:pt x="151000" y="37243"/>
                    </a:moveTo>
                    <a:cubicBezTo>
                      <a:pt x="148904" y="41720"/>
                      <a:pt x="146047" y="45815"/>
                      <a:pt x="142618" y="49339"/>
                    </a:cubicBezTo>
                    <a:cubicBezTo>
                      <a:pt x="130997" y="61341"/>
                      <a:pt x="113662" y="64770"/>
                      <a:pt x="97660" y="65437"/>
                    </a:cubicBezTo>
                    <a:cubicBezTo>
                      <a:pt x="86420" y="65913"/>
                      <a:pt x="75181" y="64294"/>
                      <a:pt x="64608" y="60579"/>
                    </a:cubicBezTo>
                    <a:cubicBezTo>
                      <a:pt x="56607" y="57817"/>
                      <a:pt x="48797" y="54578"/>
                      <a:pt x="41081" y="51054"/>
                    </a:cubicBezTo>
                    <a:cubicBezTo>
                      <a:pt x="38700" y="50006"/>
                      <a:pt x="36509" y="48768"/>
                      <a:pt x="34414" y="47434"/>
                    </a:cubicBezTo>
                    <a:cubicBezTo>
                      <a:pt x="30794" y="45053"/>
                      <a:pt x="26794" y="42481"/>
                      <a:pt x="23746" y="39433"/>
                    </a:cubicBezTo>
                    <a:cubicBezTo>
                      <a:pt x="16983" y="32766"/>
                      <a:pt x="13649" y="26003"/>
                      <a:pt x="10411" y="17240"/>
                    </a:cubicBezTo>
                    <a:cubicBezTo>
                      <a:pt x="9268" y="14002"/>
                      <a:pt x="8315" y="10763"/>
                      <a:pt x="6982" y="7620"/>
                    </a:cubicBezTo>
                    <a:cubicBezTo>
                      <a:pt x="5934" y="5239"/>
                      <a:pt x="5458" y="2667"/>
                      <a:pt x="5363" y="0"/>
                    </a:cubicBezTo>
                    <a:cubicBezTo>
                      <a:pt x="505" y="8287"/>
                      <a:pt x="-1305" y="18383"/>
                      <a:pt x="981" y="27908"/>
                    </a:cubicBezTo>
                    <a:cubicBezTo>
                      <a:pt x="3743" y="39529"/>
                      <a:pt x="11363" y="47339"/>
                      <a:pt x="20602" y="53054"/>
                    </a:cubicBezTo>
                    <a:cubicBezTo>
                      <a:pt x="27460" y="59150"/>
                      <a:pt x="35081" y="64389"/>
                      <a:pt x="43272" y="68294"/>
                    </a:cubicBezTo>
                    <a:cubicBezTo>
                      <a:pt x="50035" y="71533"/>
                      <a:pt x="56798" y="74676"/>
                      <a:pt x="63941" y="76771"/>
                    </a:cubicBezTo>
                    <a:cubicBezTo>
                      <a:pt x="71275" y="78867"/>
                      <a:pt x="78896" y="80105"/>
                      <a:pt x="86420" y="81058"/>
                    </a:cubicBezTo>
                    <a:cubicBezTo>
                      <a:pt x="100136" y="82772"/>
                      <a:pt x="114329" y="81534"/>
                      <a:pt x="126997" y="75819"/>
                    </a:cubicBezTo>
                    <a:cubicBezTo>
                      <a:pt x="137474" y="71056"/>
                      <a:pt x="145666" y="61627"/>
                      <a:pt x="149190" y="50673"/>
                    </a:cubicBezTo>
                    <a:cubicBezTo>
                      <a:pt x="150524" y="46387"/>
                      <a:pt x="151095" y="41815"/>
                      <a:pt x="151000" y="37243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5" name="Google Shape;1141;p48">
                <a:extLst>
                  <a:ext uri="{FF2B5EF4-FFF2-40B4-BE49-F238E27FC236}">
                    <a16:creationId xmlns:a16="http://schemas.microsoft.com/office/drawing/2014/main" id="{631A3CEE-C414-4C82-AD50-3F9C652E5DE8}"/>
                  </a:ext>
                </a:extLst>
              </p:cNvPr>
              <p:cNvSpPr/>
              <p:nvPr/>
            </p:nvSpPr>
            <p:spPr>
              <a:xfrm>
                <a:off x="6356433" y="3824090"/>
                <a:ext cx="81099" cy="43229"/>
              </a:xfrm>
              <a:custGeom>
                <a:avLst/>
                <a:gdLst/>
                <a:ahLst/>
                <a:cxnLst/>
                <a:rect l="l" t="t" r="r" b="b"/>
                <a:pathLst>
                  <a:path w="81099" h="43229" extrusionOk="0">
                    <a:moveTo>
                      <a:pt x="75513" y="18581"/>
                    </a:moveTo>
                    <a:cubicBezTo>
                      <a:pt x="69512" y="12580"/>
                      <a:pt x="60463" y="8008"/>
                      <a:pt x="52272" y="4960"/>
                    </a:cubicBezTo>
                    <a:cubicBezTo>
                      <a:pt x="43985" y="2007"/>
                      <a:pt x="34270" y="197"/>
                      <a:pt x="25697" y="7"/>
                    </a:cubicBezTo>
                    <a:cubicBezTo>
                      <a:pt x="18839" y="-88"/>
                      <a:pt x="11886" y="769"/>
                      <a:pt x="6742" y="4579"/>
                    </a:cubicBezTo>
                    <a:cubicBezTo>
                      <a:pt x="1408" y="8579"/>
                      <a:pt x="-1449" y="15723"/>
                      <a:pt x="742" y="22105"/>
                    </a:cubicBezTo>
                    <a:cubicBezTo>
                      <a:pt x="2171" y="26486"/>
                      <a:pt x="5219" y="29630"/>
                      <a:pt x="9124" y="31915"/>
                    </a:cubicBezTo>
                    <a:cubicBezTo>
                      <a:pt x="17411" y="38488"/>
                      <a:pt x="29031" y="40583"/>
                      <a:pt x="39318" y="41917"/>
                    </a:cubicBezTo>
                    <a:cubicBezTo>
                      <a:pt x="47986" y="43060"/>
                      <a:pt x="57225" y="43727"/>
                      <a:pt x="65797" y="42774"/>
                    </a:cubicBezTo>
                    <a:cubicBezTo>
                      <a:pt x="72274" y="42012"/>
                      <a:pt x="78656" y="39059"/>
                      <a:pt x="80561" y="33344"/>
                    </a:cubicBezTo>
                    <a:cubicBezTo>
                      <a:pt x="82276" y="28201"/>
                      <a:pt x="79704" y="22772"/>
                      <a:pt x="75513" y="18581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4" name="Google Shape;1142;p48">
              <a:extLst>
                <a:ext uri="{FF2B5EF4-FFF2-40B4-BE49-F238E27FC236}">
                  <a16:creationId xmlns:a16="http://schemas.microsoft.com/office/drawing/2014/main" id="{90C70A02-4151-42FD-8AD8-697E366A2398}"/>
                </a:ext>
              </a:extLst>
            </p:cNvPr>
            <p:cNvGrpSpPr/>
            <p:nvPr/>
          </p:nvGrpSpPr>
          <p:grpSpPr>
            <a:xfrm>
              <a:off x="5953949" y="3213320"/>
              <a:ext cx="167106" cy="160646"/>
              <a:chOff x="5725602" y="3775548"/>
              <a:chExt cx="134470" cy="129272"/>
            </a:xfrm>
          </p:grpSpPr>
          <p:sp>
            <p:nvSpPr>
              <p:cNvPr id="550" name="Google Shape;1143;p48">
                <a:extLst>
                  <a:ext uri="{FF2B5EF4-FFF2-40B4-BE49-F238E27FC236}">
                    <a16:creationId xmlns:a16="http://schemas.microsoft.com/office/drawing/2014/main" id="{A8862CA0-717C-44DF-958D-703C7BC1C9CA}"/>
                  </a:ext>
                </a:extLst>
              </p:cNvPr>
              <p:cNvSpPr/>
              <p:nvPr/>
            </p:nvSpPr>
            <p:spPr>
              <a:xfrm>
                <a:off x="5725602" y="3775548"/>
                <a:ext cx="134470" cy="129272"/>
              </a:xfrm>
              <a:custGeom>
                <a:avLst/>
                <a:gdLst/>
                <a:ahLst/>
                <a:cxnLst/>
                <a:rect l="l" t="t" r="r" b="b"/>
                <a:pathLst>
                  <a:path w="134470" h="129272" extrusionOk="0">
                    <a:moveTo>
                      <a:pt x="134368" y="84934"/>
                    </a:moveTo>
                    <a:cubicBezTo>
                      <a:pt x="133225" y="68456"/>
                      <a:pt x="124938" y="55407"/>
                      <a:pt x="114175" y="43405"/>
                    </a:cubicBezTo>
                    <a:cubicBezTo>
                      <a:pt x="107698" y="36166"/>
                      <a:pt x="100554" y="29594"/>
                      <a:pt x="92839" y="23784"/>
                    </a:cubicBezTo>
                    <a:cubicBezTo>
                      <a:pt x="80457" y="14544"/>
                      <a:pt x="68074" y="6734"/>
                      <a:pt x="53215" y="1876"/>
                    </a:cubicBezTo>
                    <a:cubicBezTo>
                      <a:pt x="49310" y="638"/>
                      <a:pt x="44928" y="257"/>
                      <a:pt x="40833" y="66"/>
                    </a:cubicBezTo>
                    <a:cubicBezTo>
                      <a:pt x="36642" y="-220"/>
                      <a:pt x="32165" y="447"/>
                      <a:pt x="28164" y="1495"/>
                    </a:cubicBezTo>
                    <a:cubicBezTo>
                      <a:pt x="15020" y="5115"/>
                      <a:pt x="4257" y="15687"/>
                      <a:pt x="1018" y="29022"/>
                    </a:cubicBezTo>
                    <a:cubicBezTo>
                      <a:pt x="-1744" y="40643"/>
                      <a:pt x="1399" y="51025"/>
                      <a:pt x="7019" y="60360"/>
                    </a:cubicBezTo>
                    <a:cubicBezTo>
                      <a:pt x="10353" y="68837"/>
                      <a:pt x="14639" y="77028"/>
                      <a:pt x="20259" y="84267"/>
                    </a:cubicBezTo>
                    <a:cubicBezTo>
                      <a:pt x="24831" y="90173"/>
                      <a:pt x="29403" y="96078"/>
                      <a:pt x="34832" y="101222"/>
                    </a:cubicBezTo>
                    <a:cubicBezTo>
                      <a:pt x="40356" y="106461"/>
                      <a:pt x="46643" y="111033"/>
                      <a:pt x="52929" y="115319"/>
                    </a:cubicBezTo>
                    <a:cubicBezTo>
                      <a:pt x="64359" y="123129"/>
                      <a:pt x="77504" y="128463"/>
                      <a:pt x="91410" y="129225"/>
                    </a:cubicBezTo>
                    <a:cubicBezTo>
                      <a:pt x="102840" y="129797"/>
                      <a:pt x="114556" y="125129"/>
                      <a:pt x="122652" y="117033"/>
                    </a:cubicBezTo>
                    <a:cubicBezTo>
                      <a:pt x="130653" y="108842"/>
                      <a:pt x="135225" y="96364"/>
                      <a:pt x="134368" y="84934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1" name="Google Shape;1144;p48">
                <a:extLst>
                  <a:ext uri="{FF2B5EF4-FFF2-40B4-BE49-F238E27FC236}">
                    <a16:creationId xmlns:a16="http://schemas.microsoft.com/office/drawing/2014/main" id="{8F547F74-8C70-48B8-AC82-100EDDE78E5B}"/>
                  </a:ext>
                </a:extLst>
              </p:cNvPr>
              <p:cNvSpPr/>
              <p:nvPr/>
            </p:nvSpPr>
            <p:spPr>
              <a:xfrm>
                <a:off x="5725697" y="3781806"/>
                <a:ext cx="130177" cy="123014"/>
              </a:xfrm>
              <a:custGeom>
                <a:avLst/>
                <a:gdLst/>
                <a:ahLst/>
                <a:cxnLst/>
                <a:rect l="l" t="t" r="r" b="b"/>
                <a:pathLst>
                  <a:path w="130177" h="123014" extrusionOk="0">
                    <a:moveTo>
                      <a:pt x="130177" y="99631"/>
                    </a:moveTo>
                    <a:cubicBezTo>
                      <a:pt x="126272" y="102584"/>
                      <a:pt x="121890" y="104965"/>
                      <a:pt x="117223" y="106585"/>
                    </a:cubicBezTo>
                    <a:cubicBezTo>
                      <a:pt x="101412" y="111919"/>
                      <a:pt x="84457" y="107156"/>
                      <a:pt x="69884" y="100393"/>
                    </a:cubicBezTo>
                    <a:cubicBezTo>
                      <a:pt x="59692" y="95631"/>
                      <a:pt x="50358" y="89154"/>
                      <a:pt x="42642" y="80963"/>
                    </a:cubicBezTo>
                    <a:cubicBezTo>
                      <a:pt x="36832" y="74866"/>
                      <a:pt x="31308" y="68389"/>
                      <a:pt x="26069" y="61722"/>
                    </a:cubicBezTo>
                    <a:cubicBezTo>
                      <a:pt x="24450" y="59722"/>
                      <a:pt x="23021" y="57626"/>
                      <a:pt x="21783" y="55435"/>
                    </a:cubicBezTo>
                    <a:cubicBezTo>
                      <a:pt x="19592" y="51625"/>
                      <a:pt x="17306" y="47625"/>
                      <a:pt x="15972" y="43434"/>
                    </a:cubicBezTo>
                    <a:cubicBezTo>
                      <a:pt x="13020" y="34385"/>
                      <a:pt x="13115" y="26860"/>
                      <a:pt x="14258" y="17621"/>
                    </a:cubicBezTo>
                    <a:cubicBezTo>
                      <a:pt x="14639" y="14192"/>
                      <a:pt x="15306" y="10954"/>
                      <a:pt x="15591" y="7525"/>
                    </a:cubicBezTo>
                    <a:cubicBezTo>
                      <a:pt x="15782" y="4953"/>
                      <a:pt x="16544" y="2476"/>
                      <a:pt x="17592" y="0"/>
                    </a:cubicBezTo>
                    <a:cubicBezTo>
                      <a:pt x="9495" y="5143"/>
                      <a:pt x="3304" y="13240"/>
                      <a:pt x="1018" y="22765"/>
                    </a:cubicBezTo>
                    <a:cubicBezTo>
                      <a:pt x="-1744" y="34385"/>
                      <a:pt x="1399" y="44767"/>
                      <a:pt x="7019" y="54102"/>
                    </a:cubicBezTo>
                    <a:cubicBezTo>
                      <a:pt x="10353" y="62579"/>
                      <a:pt x="14639" y="70771"/>
                      <a:pt x="20259" y="78010"/>
                    </a:cubicBezTo>
                    <a:cubicBezTo>
                      <a:pt x="24831" y="83915"/>
                      <a:pt x="29403" y="89821"/>
                      <a:pt x="34832" y="94964"/>
                    </a:cubicBezTo>
                    <a:cubicBezTo>
                      <a:pt x="40356" y="100203"/>
                      <a:pt x="46643" y="104775"/>
                      <a:pt x="52929" y="109061"/>
                    </a:cubicBezTo>
                    <a:cubicBezTo>
                      <a:pt x="64359" y="116872"/>
                      <a:pt x="77504" y="122206"/>
                      <a:pt x="91410" y="122968"/>
                    </a:cubicBezTo>
                    <a:cubicBezTo>
                      <a:pt x="102840" y="123539"/>
                      <a:pt x="114556" y="118872"/>
                      <a:pt x="122652" y="110776"/>
                    </a:cubicBezTo>
                    <a:cubicBezTo>
                      <a:pt x="125605" y="107537"/>
                      <a:pt x="128177" y="103727"/>
                      <a:pt x="130177" y="99631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2" name="Google Shape;1145;p48">
                <a:extLst>
                  <a:ext uri="{FF2B5EF4-FFF2-40B4-BE49-F238E27FC236}">
                    <a16:creationId xmlns:a16="http://schemas.microsoft.com/office/drawing/2014/main" id="{31E70330-73B5-4218-8D4B-71B21A0DD8F3}"/>
                  </a:ext>
                </a:extLst>
              </p:cNvPr>
              <p:cNvSpPr/>
              <p:nvPr/>
            </p:nvSpPr>
            <p:spPr>
              <a:xfrm>
                <a:off x="5763969" y="3800320"/>
                <a:ext cx="69502" cy="62894"/>
              </a:xfrm>
              <a:custGeom>
                <a:avLst/>
                <a:gdLst/>
                <a:ahLst/>
                <a:cxnLst/>
                <a:rect l="l" t="t" r="r" b="b"/>
                <a:pathLst>
                  <a:path w="69502" h="62894" extrusionOk="0">
                    <a:moveTo>
                      <a:pt x="68378" y="44065"/>
                    </a:moveTo>
                    <a:cubicBezTo>
                      <a:pt x="65807" y="35969"/>
                      <a:pt x="59901" y="27777"/>
                      <a:pt x="53900" y="21396"/>
                    </a:cubicBezTo>
                    <a:cubicBezTo>
                      <a:pt x="47900" y="14919"/>
                      <a:pt x="40089" y="8918"/>
                      <a:pt x="32469" y="4822"/>
                    </a:cubicBezTo>
                    <a:cubicBezTo>
                      <a:pt x="26468" y="1584"/>
                      <a:pt x="19896" y="-798"/>
                      <a:pt x="13514" y="250"/>
                    </a:cubicBezTo>
                    <a:cubicBezTo>
                      <a:pt x="6942" y="1298"/>
                      <a:pt x="1132" y="6346"/>
                      <a:pt x="179" y="13109"/>
                    </a:cubicBezTo>
                    <a:cubicBezTo>
                      <a:pt x="-487" y="17681"/>
                      <a:pt x="751" y="21872"/>
                      <a:pt x="3132" y="25682"/>
                    </a:cubicBezTo>
                    <a:cubicBezTo>
                      <a:pt x="7514" y="35302"/>
                      <a:pt x="16943" y="42446"/>
                      <a:pt x="25421" y="48351"/>
                    </a:cubicBezTo>
                    <a:cubicBezTo>
                      <a:pt x="32660" y="53400"/>
                      <a:pt x="40565" y="58067"/>
                      <a:pt x="48566" y="61210"/>
                    </a:cubicBezTo>
                    <a:cubicBezTo>
                      <a:pt x="54662" y="63591"/>
                      <a:pt x="61711" y="63782"/>
                      <a:pt x="65997" y="59591"/>
                    </a:cubicBezTo>
                    <a:cubicBezTo>
                      <a:pt x="70093" y="55686"/>
                      <a:pt x="70188" y="49685"/>
                      <a:pt x="68378" y="44065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5" name="Google Shape;1146;p48">
              <a:extLst>
                <a:ext uri="{FF2B5EF4-FFF2-40B4-BE49-F238E27FC236}">
                  <a16:creationId xmlns:a16="http://schemas.microsoft.com/office/drawing/2014/main" id="{96E97C5A-2992-4CEB-8967-A8DFFDB74591}"/>
                </a:ext>
              </a:extLst>
            </p:cNvPr>
            <p:cNvGrpSpPr/>
            <p:nvPr/>
          </p:nvGrpSpPr>
          <p:grpSpPr>
            <a:xfrm>
              <a:off x="7799722" y="3772817"/>
              <a:ext cx="130733" cy="106144"/>
              <a:chOff x="7210894" y="4225775"/>
              <a:chExt cx="105201" cy="85414"/>
            </a:xfrm>
          </p:grpSpPr>
          <p:sp>
            <p:nvSpPr>
              <p:cNvPr id="547" name="Google Shape;1147;p48">
                <a:extLst>
                  <a:ext uri="{FF2B5EF4-FFF2-40B4-BE49-F238E27FC236}">
                    <a16:creationId xmlns:a16="http://schemas.microsoft.com/office/drawing/2014/main" id="{61D12101-4124-4832-B081-A2A4FF46F802}"/>
                  </a:ext>
                </a:extLst>
              </p:cNvPr>
              <p:cNvSpPr/>
              <p:nvPr/>
            </p:nvSpPr>
            <p:spPr>
              <a:xfrm>
                <a:off x="7210989" y="4225775"/>
                <a:ext cx="105106" cy="85414"/>
              </a:xfrm>
              <a:custGeom>
                <a:avLst/>
                <a:gdLst/>
                <a:ahLst/>
                <a:cxnLst/>
                <a:rect l="l" t="t" r="r" b="b"/>
                <a:pathLst>
                  <a:path w="105106" h="85414" extrusionOk="0">
                    <a:moveTo>
                      <a:pt x="103924" y="46473"/>
                    </a:moveTo>
                    <a:cubicBezTo>
                      <a:pt x="100495" y="34852"/>
                      <a:pt x="92590" y="26947"/>
                      <a:pt x="82969" y="20089"/>
                    </a:cubicBezTo>
                    <a:cubicBezTo>
                      <a:pt x="77255" y="15993"/>
                      <a:pt x="71063" y="12374"/>
                      <a:pt x="64682" y="9421"/>
                    </a:cubicBezTo>
                    <a:cubicBezTo>
                      <a:pt x="54394" y="4753"/>
                      <a:pt x="44298" y="1134"/>
                      <a:pt x="32963" y="86"/>
                    </a:cubicBezTo>
                    <a:cubicBezTo>
                      <a:pt x="29915" y="-199"/>
                      <a:pt x="26772" y="277"/>
                      <a:pt x="23819" y="753"/>
                    </a:cubicBezTo>
                    <a:cubicBezTo>
                      <a:pt x="20771" y="1229"/>
                      <a:pt x="17628" y="2372"/>
                      <a:pt x="15056" y="3801"/>
                    </a:cubicBezTo>
                    <a:cubicBezTo>
                      <a:pt x="6293" y="8468"/>
                      <a:pt x="197" y="17708"/>
                      <a:pt x="7" y="27709"/>
                    </a:cubicBezTo>
                    <a:cubicBezTo>
                      <a:pt x="-184" y="36377"/>
                      <a:pt x="3722" y="43330"/>
                      <a:pt x="9151" y="49045"/>
                    </a:cubicBezTo>
                    <a:cubicBezTo>
                      <a:pt x="12865" y="54569"/>
                      <a:pt x="17247" y="59713"/>
                      <a:pt x="22295" y="63999"/>
                    </a:cubicBezTo>
                    <a:cubicBezTo>
                      <a:pt x="26486" y="67523"/>
                      <a:pt x="30677" y="71047"/>
                      <a:pt x="35344" y="73810"/>
                    </a:cubicBezTo>
                    <a:cubicBezTo>
                      <a:pt x="40107" y="76667"/>
                      <a:pt x="45250" y="78953"/>
                      <a:pt x="50394" y="80953"/>
                    </a:cubicBezTo>
                    <a:cubicBezTo>
                      <a:pt x="59728" y="84668"/>
                      <a:pt x="70015" y="86478"/>
                      <a:pt x="80017" y="84763"/>
                    </a:cubicBezTo>
                    <a:cubicBezTo>
                      <a:pt x="88303" y="83335"/>
                      <a:pt x="95828" y="78191"/>
                      <a:pt x="100400" y="71143"/>
                    </a:cubicBezTo>
                    <a:cubicBezTo>
                      <a:pt x="105067" y="64094"/>
                      <a:pt x="106306" y="54474"/>
                      <a:pt x="103924" y="46473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8" name="Google Shape;1148;p48">
                <a:extLst>
                  <a:ext uri="{FF2B5EF4-FFF2-40B4-BE49-F238E27FC236}">
                    <a16:creationId xmlns:a16="http://schemas.microsoft.com/office/drawing/2014/main" id="{A8DE81D1-2008-4BCB-A65D-6E7195BCF2F7}"/>
                  </a:ext>
                </a:extLst>
              </p:cNvPr>
              <p:cNvSpPr/>
              <p:nvPr/>
            </p:nvSpPr>
            <p:spPr>
              <a:xfrm>
                <a:off x="7210894" y="4234624"/>
                <a:ext cx="104400" cy="76565"/>
              </a:xfrm>
              <a:custGeom>
                <a:avLst/>
                <a:gdLst/>
                <a:ahLst/>
                <a:cxnLst/>
                <a:rect l="l" t="t" r="r" b="b"/>
                <a:pathLst>
                  <a:path w="104400" h="76565" extrusionOk="0">
                    <a:moveTo>
                      <a:pt x="104401" y="53150"/>
                    </a:moveTo>
                    <a:cubicBezTo>
                      <a:pt x="102115" y="55912"/>
                      <a:pt x="99353" y="58293"/>
                      <a:pt x="96305" y="60198"/>
                    </a:cubicBezTo>
                    <a:cubicBezTo>
                      <a:pt x="85827" y="66485"/>
                      <a:pt x="72968" y="65723"/>
                      <a:pt x="61538" y="63246"/>
                    </a:cubicBezTo>
                    <a:cubicBezTo>
                      <a:pt x="53537" y="61436"/>
                      <a:pt x="45917" y="58293"/>
                      <a:pt x="39059" y="53721"/>
                    </a:cubicBezTo>
                    <a:cubicBezTo>
                      <a:pt x="33916" y="50292"/>
                      <a:pt x="28963" y="46577"/>
                      <a:pt x="24200" y="42672"/>
                    </a:cubicBezTo>
                    <a:cubicBezTo>
                      <a:pt x="22772" y="41529"/>
                      <a:pt x="21438" y="40196"/>
                      <a:pt x="20105" y="38862"/>
                    </a:cubicBezTo>
                    <a:cubicBezTo>
                      <a:pt x="18009" y="36481"/>
                      <a:pt x="15628" y="34004"/>
                      <a:pt x="14008" y="31242"/>
                    </a:cubicBezTo>
                    <a:cubicBezTo>
                      <a:pt x="10484" y="25241"/>
                      <a:pt x="9341" y="19908"/>
                      <a:pt x="8674" y="13049"/>
                    </a:cubicBezTo>
                    <a:cubicBezTo>
                      <a:pt x="8484" y="10573"/>
                      <a:pt x="8389" y="8096"/>
                      <a:pt x="8008" y="5620"/>
                    </a:cubicBezTo>
                    <a:cubicBezTo>
                      <a:pt x="7722" y="3715"/>
                      <a:pt x="7913" y="1810"/>
                      <a:pt x="8294" y="0"/>
                    </a:cubicBezTo>
                    <a:cubicBezTo>
                      <a:pt x="3340" y="4953"/>
                      <a:pt x="197" y="11716"/>
                      <a:pt x="7" y="18860"/>
                    </a:cubicBezTo>
                    <a:cubicBezTo>
                      <a:pt x="-184" y="27527"/>
                      <a:pt x="3722" y="34481"/>
                      <a:pt x="9151" y="40196"/>
                    </a:cubicBezTo>
                    <a:cubicBezTo>
                      <a:pt x="12865" y="45720"/>
                      <a:pt x="17247" y="50864"/>
                      <a:pt x="22295" y="55150"/>
                    </a:cubicBezTo>
                    <a:cubicBezTo>
                      <a:pt x="26486" y="58674"/>
                      <a:pt x="30677" y="62198"/>
                      <a:pt x="35345" y="64961"/>
                    </a:cubicBezTo>
                    <a:cubicBezTo>
                      <a:pt x="40107" y="67818"/>
                      <a:pt x="45250" y="70104"/>
                      <a:pt x="50394" y="72104"/>
                    </a:cubicBezTo>
                    <a:cubicBezTo>
                      <a:pt x="59729" y="75819"/>
                      <a:pt x="70015" y="77629"/>
                      <a:pt x="80017" y="75914"/>
                    </a:cubicBezTo>
                    <a:cubicBezTo>
                      <a:pt x="88304" y="74486"/>
                      <a:pt x="95828" y="69342"/>
                      <a:pt x="100400" y="62294"/>
                    </a:cubicBezTo>
                    <a:cubicBezTo>
                      <a:pt x="102400" y="59531"/>
                      <a:pt x="103639" y="56388"/>
                      <a:pt x="104401" y="53150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9" name="Google Shape;1149;p48">
                <a:extLst>
                  <a:ext uri="{FF2B5EF4-FFF2-40B4-BE49-F238E27FC236}">
                    <a16:creationId xmlns:a16="http://schemas.microsoft.com/office/drawing/2014/main" id="{8886D02D-C3FD-463E-B719-7F54449DA62A}"/>
                  </a:ext>
                </a:extLst>
              </p:cNvPr>
              <p:cNvSpPr/>
              <p:nvPr/>
            </p:nvSpPr>
            <p:spPr>
              <a:xfrm>
                <a:off x="7239363" y="4241503"/>
                <a:ext cx="55490" cy="39143"/>
              </a:xfrm>
              <a:custGeom>
                <a:avLst/>
                <a:gdLst/>
                <a:ahLst/>
                <a:cxnLst/>
                <a:rect l="l" t="t" r="r" b="b"/>
                <a:pathLst>
                  <a:path w="55490" h="39143" extrusionOk="0">
                    <a:moveTo>
                      <a:pt x="53358" y="23601"/>
                    </a:moveTo>
                    <a:cubicBezTo>
                      <a:pt x="50214" y="18268"/>
                      <a:pt x="44690" y="13315"/>
                      <a:pt x="39546" y="9695"/>
                    </a:cubicBezTo>
                    <a:cubicBezTo>
                      <a:pt x="34308" y="6076"/>
                      <a:pt x="27735" y="2932"/>
                      <a:pt x="21735" y="1313"/>
                    </a:cubicBezTo>
                    <a:cubicBezTo>
                      <a:pt x="16972" y="-21"/>
                      <a:pt x="11828" y="-687"/>
                      <a:pt x="7542" y="1027"/>
                    </a:cubicBezTo>
                    <a:cubicBezTo>
                      <a:pt x="2970" y="2837"/>
                      <a:pt x="-268" y="7314"/>
                      <a:pt x="18" y="12267"/>
                    </a:cubicBezTo>
                    <a:cubicBezTo>
                      <a:pt x="208" y="15696"/>
                      <a:pt x="1827" y="18458"/>
                      <a:pt x="4113" y="20744"/>
                    </a:cubicBezTo>
                    <a:cubicBezTo>
                      <a:pt x="8685" y="26935"/>
                      <a:pt x="16591" y="30555"/>
                      <a:pt x="23544" y="33412"/>
                    </a:cubicBezTo>
                    <a:cubicBezTo>
                      <a:pt x="29450" y="35793"/>
                      <a:pt x="35831" y="37984"/>
                      <a:pt x="42023" y="38937"/>
                    </a:cubicBezTo>
                    <a:cubicBezTo>
                      <a:pt x="46785" y="39603"/>
                      <a:pt x="51738" y="38746"/>
                      <a:pt x="54215" y="35032"/>
                    </a:cubicBezTo>
                    <a:cubicBezTo>
                      <a:pt x="56405" y="31698"/>
                      <a:pt x="55548" y="27316"/>
                      <a:pt x="53358" y="23601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6" name="Google Shape;1150;p48">
              <a:extLst>
                <a:ext uri="{FF2B5EF4-FFF2-40B4-BE49-F238E27FC236}">
                  <a16:creationId xmlns:a16="http://schemas.microsoft.com/office/drawing/2014/main" id="{8A35311C-F92F-43BF-BCB8-78342134404A}"/>
                </a:ext>
              </a:extLst>
            </p:cNvPr>
            <p:cNvGrpSpPr/>
            <p:nvPr/>
          </p:nvGrpSpPr>
          <p:grpSpPr>
            <a:xfrm>
              <a:off x="6864385" y="3473111"/>
              <a:ext cx="130733" cy="106144"/>
              <a:chOff x="6458229" y="3984602"/>
              <a:chExt cx="105201" cy="85414"/>
            </a:xfrm>
          </p:grpSpPr>
          <p:sp>
            <p:nvSpPr>
              <p:cNvPr id="544" name="Google Shape;1151;p48">
                <a:extLst>
                  <a:ext uri="{FF2B5EF4-FFF2-40B4-BE49-F238E27FC236}">
                    <a16:creationId xmlns:a16="http://schemas.microsoft.com/office/drawing/2014/main" id="{DB876377-AB77-483C-89ED-10A9FDCD19BF}"/>
                  </a:ext>
                </a:extLst>
              </p:cNvPr>
              <p:cNvSpPr/>
              <p:nvPr/>
            </p:nvSpPr>
            <p:spPr>
              <a:xfrm>
                <a:off x="6458324" y="3984602"/>
                <a:ext cx="105106" cy="85414"/>
              </a:xfrm>
              <a:custGeom>
                <a:avLst/>
                <a:gdLst/>
                <a:ahLst/>
                <a:cxnLst/>
                <a:rect l="l" t="t" r="r" b="b"/>
                <a:pathLst>
                  <a:path w="105106" h="85414" extrusionOk="0">
                    <a:moveTo>
                      <a:pt x="103924" y="46473"/>
                    </a:moveTo>
                    <a:cubicBezTo>
                      <a:pt x="100495" y="34852"/>
                      <a:pt x="92590" y="26947"/>
                      <a:pt x="82969" y="20089"/>
                    </a:cubicBezTo>
                    <a:cubicBezTo>
                      <a:pt x="77254" y="15993"/>
                      <a:pt x="71063" y="12374"/>
                      <a:pt x="64681" y="9421"/>
                    </a:cubicBezTo>
                    <a:cubicBezTo>
                      <a:pt x="54394" y="4753"/>
                      <a:pt x="44298" y="1134"/>
                      <a:pt x="32963" y="86"/>
                    </a:cubicBezTo>
                    <a:cubicBezTo>
                      <a:pt x="29915" y="-199"/>
                      <a:pt x="26772" y="277"/>
                      <a:pt x="23819" y="753"/>
                    </a:cubicBezTo>
                    <a:cubicBezTo>
                      <a:pt x="20771" y="1229"/>
                      <a:pt x="17628" y="2372"/>
                      <a:pt x="15056" y="3801"/>
                    </a:cubicBezTo>
                    <a:cubicBezTo>
                      <a:pt x="6293" y="8468"/>
                      <a:pt x="197" y="17708"/>
                      <a:pt x="7" y="27709"/>
                    </a:cubicBezTo>
                    <a:cubicBezTo>
                      <a:pt x="-184" y="36377"/>
                      <a:pt x="3721" y="43330"/>
                      <a:pt x="9151" y="49045"/>
                    </a:cubicBezTo>
                    <a:cubicBezTo>
                      <a:pt x="12865" y="54569"/>
                      <a:pt x="17247" y="59713"/>
                      <a:pt x="22295" y="63999"/>
                    </a:cubicBezTo>
                    <a:cubicBezTo>
                      <a:pt x="26486" y="67523"/>
                      <a:pt x="30677" y="71048"/>
                      <a:pt x="35344" y="73810"/>
                    </a:cubicBezTo>
                    <a:cubicBezTo>
                      <a:pt x="40107" y="76667"/>
                      <a:pt x="45250" y="78953"/>
                      <a:pt x="50394" y="80953"/>
                    </a:cubicBezTo>
                    <a:cubicBezTo>
                      <a:pt x="59728" y="84668"/>
                      <a:pt x="70016" y="86478"/>
                      <a:pt x="80017" y="84764"/>
                    </a:cubicBezTo>
                    <a:cubicBezTo>
                      <a:pt x="88303" y="83335"/>
                      <a:pt x="95828" y="78191"/>
                      <a:pt x="100400" y="71143"/>
                    </a:cubicBezTo>
                    <a:cubicBezTo>
                      <a:pt x="105067" y="64094"/>
                      <a:pt x="106306" y="54474"/>
                      <a:pt x="103924" y="46473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5" name="Google Shape;1152;p48">
                <a:extLst>
                  <a:ext uri="{FF2B5EF4-FFF2-40B4-BE49-F238E27FC236}">
                    <a16:creationId xmlns:a16="http://schemas.microsoft.com/office/drawing/2014/main" id="{6879FD4A-BA26-42B8-8A5E-5D637AC32676}"/>
                  </a:ext>
                </a:extLst>
              </p:cNvPr>
              <p:cNvSpPr/>
              <p:nvPr/>
            </p:nvSpPr>
            <p:spPr>
              <a:xfrm>
                <a:off x="6458229" y="3993451"/>
                <a:ext cx="104400" cy="76565"/>
              </a:xfrm>
              <a:custGeom>
                <a:avLst/>
                <a:gdLst/>
                <a:ahLst/>
                <a:cxnLst/>
                <a:rect l="l" t="t" r="r" b="b"/>
                <a:pathLst>
                  <a:path w="104400" h="76565" extrusionOk="0">
                    <a:moveTo>
                      <a:pt x="104401" y="53149"/>
                    </a:moveTo>
                    <a:cubicBezTo>
                      <a:pt x="102115" y="55912"/>
                      <a:pt x="99352" y="58293"/>
                      <a:pt x="96305" y="60198"/>
                    </a:cubicBezTo>
                    <a:cubicBezTo>
                      <a:pt x="85827" y="66484"/>
                      <a:pt x="72968" y="65722"/>
                      <a:pt x="61538" y="63246"/>
                    </a:cubicBezTo>
                    <a:cubicBezTo>
                      <a:pt x="53537" y="61436"/>
                      <a:pt x="45917" y="58293"/>
                      <a:pt x="39059" y="53721"/>
                    </a:cubicBezTo>
                    <a:cubicBezTo>
                      <a:pt x="33916" y="50292"/>
                      <a:pt x="28963" y="46577"/>
                      <a:pt x="24200" y="42672"/>
                    </a:cubicBezTo>
                    <a:cubicBezTo>
                      <a:pt x="22772" y="41529"/>
                      <a:pt x="21438" y="40196"/>
                      <a:pt x="20105" y="38862"/>
                    </a:cubicBezTo>
                    <a:cubicBezTo>
                      <a:pt x="18009" y="36481"/>
                      <a:pt x="15628" y="34004"/>
                      <a:pt x="14008" y="31242"/>
                    </a:cubicBezTo>
                    <a:cubicBezTo>
                      <a:pt x="10484" y="25241"/>
                      <a:pt x="9341" y="19907"/>
                      <a:pt x="8674" y="13049"/>
                    </a:cubicBezTo>
                    <a:cubicBezTo>
                      <a:pt x="8484" y="10573"/>
                      <a:pt x="8389" y="8096"/>
                      <a:pt x="8008" y="5620"/>
                    </a:cubicBezTo>
                    <a:cubicBezTo>
                      <a:pt x="7722" y="3715"/>
                      <a:pt x="7912" y="1810"/>
                      <a:pt x="8293" y="0"/>
                    </a:cubicBezTo>
                    <a:cubicBezTo>
                      <a:pt x="3340" y="4953"/>
                      <a:pt x="197" y="11716"/>
                      <a:pt x="7" y="18859"/>
                    </a:cubicBezTo>
                    <a:cubicBezTo>
                      <a:pt x="-184" y="27527"/>
                      <a:pt x="3722" y="34480"/>
                      <a:pt x="9151" y="40196"/>
                    </a:cubicBezTo>
                    <a:cubicBezTo>
                      <a:pt x="12865" y="45720"/>
                      <a:pt x="17247" y="50863"/>
                      <a:pt x="22295" y="55150"/>
                    </a:cubicBezTo>
                    <a:cubicBezTo>
                      <a:pt x="26486" y="58674"/>
                      <a:pt x="30677" y="62198"/>
                      <a:pt x="35344" y="64960"/>
                    </a:cubicBezTo>
                    <a:cubicBezTo>
                      <a:pt x="40107" y="67818"/>
                      <a:pt x="45250" y="70104"/>
                      <a:pt x="50394" y="72104"/>
                    </a:cubicBezTo>
                    <a:cubicBezTo>
                      <a:pt x="59728" y="75819"/>
                      <a:pt x="70015" y="77629"/>
                      <a:pt x="80017" y="75914"/>
                    </a:cubicBezTo>
                    <a:cubicBezTo>
                      <a:pt x="88303" y="74485"/>
                      <a:pt x="95828" y="69342"/>
                      <a:pt x="100400" y="62293"/>
                    </a:cubicBezTo>
                    <a:cubicBezTo>
                      <a:pt x="102400" y="59531"/>
                      <a:pt x="103639" y="56483"/>
                      <a:pt x="104401" y="53149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6" name="Google Shape;1153;p48">
                <a:extLst>
                  <a:ext uri="{FF2B5EF4-FFF2-40B4-BE49-F238E27FC236}">
                    <a16:creationId xmlns:a16="http://schemas.microsoft.com/office/drawing/2014/main" id="{7BBA3871-69E4-47F0-96AD-559800DDDCB5}"/>
                  </a:ext>
                </a:extLst>
              </p:cNvPr>
              <p:cNvSpPr/>
              <p:nvPr/>
            </p:nvSpPr>
            <p:spPr>
              <a:xfrm>
                <a:off x="6486697" y="4000425"/>
                <a:ext cx="55511" cy="39143"/>
              </a:xfrm>
              <a:custGeom>
                <a:avLst/>
                <a:gdLst/>
                <a:ahLst/>
                <a:cxnLst/>
                <a:rect l="l" t="t" r="r" b="b"/>
                <a:pathLst>
                  <a:path w="55511" h="39143" extrusionOk="0">
                    <a:moveTo>
                      <a:pt x="53358" y="23601"/>
                    </a:moveTo>
                    <a:cubicBezTo>
                      <a:pt x="50214" y="18268"/>
                      <a:pt x="44690" y="13315"/>
                      <a:pt x="39547" y="9695"/>
                    </a:cubicBezTo>
                    <a:cubicBezTo>
                      <a:pt x="34308" y="6076"/>
                      <a:pt x="27735" y="2932"/>
                      <a:pt x="21735" y="1313"/>
                    </a:cubicBezTo>
                    <a:cubicBezTo>
                      <a:pt x="16972" y="-21"/>
                      <a:pt x="11829" y="-687"/>
                      <a:pt x="7542" y="1027"/>
                    </a:cubicBezTo>
                    <a:cubicBezTo>
                      <a:pt x="2970" y="2837"/>
                      <a:pt x="-268" y="7314"/>
                      <a:pt x="18" y="12267"/>
                    </a:cubicBezTo>
                    <a:cubicBezTo>
                      <a:pt x="208" y="15696"/>
                      <a:pt x="1827" y="18458"/>
                      <a:pt x="4113" y="20744"/>
                    </a:cubicBezTo>
                    <a:cubicBezTo>
                      <a:pt x="8685" y="26935"/>
                      <a:pt x="16591" y="30555"/>
                      <a:pt x="23544" y="33412"/>
                    </a:cubicBezTo>
                    <a:cubicBezTo>
                      <a:pt x="29450" y="35793"/>
                      <a:pt x="35832" y="37984"/>
                      <a:pt x="42118" y="38937"/>
                    </a:cubicBezTo>
                    <a:cubicBezTo>
                      <a:pt x="46881" y="39603"/>
                      <a:pt x="51834" y="38746"/>
                      <a:pt x="54310" y="35032"/>
                    </a:cubicBezTo>
                    <a:cubicBezTo>
                      <a:pt x="56406" y="31602"/>
                      <a:pt x="55548" y="27316"/>
                      <a:pt x="53358" y="23601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7" name="Google Shape;1154;p48">
              <a:extLst>
                <a:ext uri="{FF2B5EF4-FFF2-40B4-BE49-F238E27FC236}">
                  <a16:creationId xmlns:a16="http://schemas.microsoft.com/office/drawing/2014/main" id="{730E7290-1F84-4C28-90F2-89A3401C8E07}"/>
                </a:ext>
              </a:extLst>
            </p:cNvPr>
            <p:cNvGrpSpPr/>
            <p:nvPr/>
          </p:nvGrpSpPr>
          <p:grpSpPr>
            <a:xfrm>
              <a:off x="5643343" y="3099229"/>
              <a:ext cx="138582" cy="89302"/>
              <a:chOff x="5475657" y="3683739"/>
              <a:chExt cx="111517" cy="71861"/>
            </a:xfrm>
          </p:grpSpPr>
          <p:sp>
            <p:nvSpPr>
              <p:cNvPr id="541" name="Google Shape;1155;p48">
                <a:extLst>
                  <a:ext uri="{FF2B5EF4-FFF2-40B4-BE49-F238E27FC236}">
                    <a16:creationId xmlns:a16="http://schemas.microsoft.com/office/drawing/2014/main" id="{497D6DC8-4E39-46FD-9FE4-CA99FD062F21}"/>
                  </a:ext>
                </a:extLst>
              </p:cNvPr>
              <p:cNvSpPr/>
              <p:nvPr/>
            </p:nvSpPr>
            <p:spPr>
              <a:xfrm>
                <a:off x="5475694" y="3683739"/>
                <a:ext cx="111480" cy="71861"/>
              </a:xfrm>
              <a:custGeom>
                <a:avLst/>
                <a:gdLst/>
                <a:ahLst/>
                <a:cxnLst/>
                <a:rect l="l" t="t" r="r" b="b"/>
                <a:pathLst>
                  <a:path w="111480" h="71861" extrusionOk="0">
                    <a:moveTo>
                      <a:pt x="99193" y="8341"/>
                    </a:moveTo>
                    <a:cubicBezTo>
                      <a:pt x="89478" y="1197"/>
                      <a:pt x="78333" y="-327"/>
                      <a:pt x="66522" y="54"/>
                    </a:cubicBezTo>
                    <a:cubicBezTo>
                      <a:pt x="59474" y="244"/>
                      <a:pt x="52330" y="1102"/>
                      <a:pt x="45472" y="2721"/>
                    </a:cubicBezTo>
                    <a:cubicBezTo>
                      <a:pt x="34518" y="5197"/>
                      <a:pt x="24231" y="8531"/>
                      <a:pt x="14611" y="14437"/>
                    </a:cubicBezTo>
                    <a:cubicBezTo>
                      <a:pt x="12039" y="16056"/>
                      <a:pt x="9849" y="18342"/>
                      <a:pt x="7753" y="20438"/>
                    </a:cubicBezTo>
                    <a:cubicBezTo>
                      <a:pt x="5657" y="22628"/>
                      <a:pt x="3848" y="25486"/>
                      <a:pt x="2609" y="28153"/>
                    </a:cubicBezTo>
                    <a:cubicBezTo>
                      <a:pt x="-1581" y="37201"/>
                      <a:pt x="-724" y="48155"/>
                      <a:pt x="5181" y="56251"/>
                    </a:cubicBezTo>
                    <a:cubicBezTo>
                      <a:pt x="10325" y="63300"/>
                      <a:pt x="17564" y="66443"/>
                      <a:pt x="25469" y="67681"/>
                    </a:cubicBezTo>
                    <a:cubicBezTo>
                      <a:pt x="31756" y="69872"/>
                      <a:pt x="38424" y="71301"/>
                      <a:pt x="44996" y="71587"/>
                    </a:cubicBezTo>
                    <a:cubicBezTo>
                      <a:pt x="50425" y="71872"/>
                      <a:pt x="55854" y="72063"/>
                      <a:pt x="61283" y="71491"/>
                    </a:cubicBezTo>
                    <a:cubicBezTo>
                      <a:pt x="66808" y="70825"/>
                      <a:pt x="72332" y="69586"/>
                      <a:pt x="77666" y="68063"/>
                    </a:cubicBezTo>
                    <a:cubicBezTo>
                      <a:pt x="87382" y="65395"/>
                      <a:pt x="96621" y="60538"/>
                      <a:pt x="103479" y="53108"/>
                    </a:cubicBezTo>
                    <a:cubicBezTo>
                      <a:pt x="109194" y="47012"/>
                      <a:pt x="112052" y="38249"/>
                      <a:pt x="111385" y="29963"/>
                    </a:cubicBezTo>
                    <a:cubicBezTo>
                      <a:pt x="110813" y="21676"/>
                      <a:pt x="105956" y="13294"/>
                      <a:pt x="99193" y="8341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2" name="Google Shape;1156;p48">
                <a:extLst>
                  <a:ext uri="{FF2B5EF4-FFF2-40B4-BE49-F238E27FC236}">
                    <a16:creationId xmlns:a16="http://schemas.microsoft.com/office/drawing/2014/main" id="{C431F6B4-F497-49E2-8F94-9FE158402D98}"/>
                  </a:ext>
                </a:extLst>
              </p:cNvPr>
              <p:cNvSpPr/>
              <p:nvPr/>
            </p:nvSpPr>
            <p:spPr>
              <a:xfrm>
                <a:off x="5475657" y="3704272"/>
                <a:ext cx="111421" cy="51328"/>
              </a:xfrm>
              <a:custGeom>
                <a:avLst/>
                <a:gdLst/>
                <a:ahLst/>
                <a:cxnLst/>
                <a:rect l="l" t="t" r="r" b="b"/>
                <a:pathLst>
                  <a:path w="111421" h="51328" extrusionOk="0">
                    <a:moveTo>
                      <a:pt x="108945" y="0"/>
                    </a:moveTo>
                    <a:cubicBezTo>
                      <a:pt x="108754" y="3620"/>
                      <a:pt x="108088" y="7144"/>
                      <a:pt x="106754" y="10478"/>
                    </a:cubicBezTo>
                    <a:cubicBezTo>
                      <a:pt x="102277" y="21812"/>
                      <a:pt x="91609" y="29051"/>
                      <a:pt x="80941" y="33909"/>
                    </a:cubicBezTo>
                    <a:cubicBezTo>
                      <a:pt x="73512" y="37338"/>
                      <a:pt x="65511" y="39434"/>
                      <a:pt x="57319" y="39910"/>
                    </a:cubicBezTo>
                    <a:cubicBezTo>
                      <a:pt x="51128" y="40291"/>
                      <a:pt x="44937" y="40291"/>
                      <a:pt x="38746" y="40100"/>
                    </a:cubicBezTo>
                    <a:cubicBezTo>
                      <a:pt x="36841" y="40005"/>
                      <a:pt x="35031" y="39910"/>
                      <a:pt x="33221" y="39529"/>
                    </a:cubicBezTo>
                    <a:cubicBezTo>
                      <a:pt x="30078" y="38957"/>
                      <a:pt x="26744" y="38386"/>
                      <a:pt x="23791" y="37147"/>
                    </a:cubicBezTo>
                    <a:cubicBezTo>
                      <a:pt x="17410" y="34480"/>
                      <a:pt x="13219" y="30956"/>
                      <a:pt x="8551" y="25908"/>
                    </a:cubicBezTo>
                    <a:cubicBezTo>
                      <a:pt x="6837" y="24098"/>
                      <a:pt x="5313" y="22098"/>
                      <a:pt x="3503" y="20384"/>
                    </a:cubicBezTo>
                    <a:cubicBezTo>
                      <a:pt x="2170" y="19050"/>
                      <a:pt x="1122" y="17431"/>
                      <a:pt x="265" y="15716"/>
                    </a:cubicBezTo>
                    <a:cubicBezTo>
                      <a:pt x="-688" y="22670"/>
                      <a:pt x="931" y="29909"/>
                      <a:pt x="5122" y="35719"/>
                    </a:cubicBezTo>
                    <a:cubicBezTo>
                      <a:pt x="10266" y="42767"/>
                      <a:pt x="17505" y="45911"/>
                      <a:pt x="25411" y="47149"/>
                    </a:cubicBezTo>
                    <a:cubicBezTo>
                      <a:pt x="31697" y="49339"/>
                      <a:pt x="38365" y="50768"/>
                      <a:pt x="44937" y="51054"/>
                    </a:cubicBezTo>
                    <a:cubicBezTo>
                      <a:pt x="50366" y="51340"/>
                      <a:pt x="55795" y="51530"/>
                      <a:pt x="61225" y="50959"/>
                    </a:cubicBezTo>
                    <a:cubicBezTo>
                      <a:pt x="66749" y="50292"/>
                      <a:pt x="72274" y="49054"/>
                      <a:pt x="77608" y="47530"/>
                    </a:cubicBezTo>
                    <a:cubicBezTo>
                      <a:pt x="87323" y="44863"/>
                      <a:pt x="96562" y="40005"/>
                      <a:pt x="103420" y="32576"/>
                    </a:cubicBezTo>
                    <a:cubicBezTo>
                      <a:pt x="109135" y="26479"/>
                      <a:pt x="111993" y="17717"/>
                      <a:pt x="111326" y="9430"/>
                    </a:cubicBezTo>
                    <a:cubicBezTo>
                      <a:pt x="111231" y="6287"/>
                      <a:pt x="110374" y="3048"/>
                      <a:pt x="108945" y="0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3" name="Google Shape;1157;p48">
                <a:extLst>
                  <a:ext uri="{FF2B5EF4-FFF2-40B4-BE49-F238E27FC236}">
                    <a16:creationId xmlns:a16="http://schemas.microsoft.com/office/drawing/2014/main" id="{0A80C116-4B02-4BD6-8ECF-FEDD46C8CE57}"/>
                  </a:ext>
                </a:extLst>
              </p:cNvPr>
              <p:cNvSpPr/>
              <p:nvPr/>
            </p:nvSpPr>
            <p:spPr>
              <a:xfrm>
                <a:off x="5501053" y="3697156"/>
                <a:ext cx="59562" cy="31290"/>
              </a:xfrm>
              <a:custGeom>
                <a:avLst/>
                <a:gdLst/>
                <a:ahLst/>
                <a:cxnLst/>
                <a:rect l="l" t="t" r="r" b="b"/>
                <a:pathLst>
                  <a:path w="59562" h="31290" extrusionOk="0">
                    <a:moveTo>
                      <a:pt x="51926" y="2735"/>
                    </a:moveTo>
                    <a:cubicBezTo>
                      <a:pt x="46211" y="353"/>
                      <a:pt x="38877" y="-218"/>
                      <a:pt x="32495" y="68"/>
                    </a:cubicBezTo>
                    <a:cubicBezTo>
                      <a:pt x="26113" y="353"/>
                      <a:pt x="19065" y="1877"/>
                      <a:pt x="13159" y="4163"/>
                    </a:cubicBezTo>
                    <a:cubicBezTo>
                      <a:pt x="8492" y="5973"/>
                      <a:pt x="4111" y="8545"/>
                      <a:pt x="1729" y="12545"/>
                    </a:cubicBezTo>
                    <a:cubicBezTo>
                      <a:pt x="-747" y="16736"/>
                      <a:pt x="-652" y="22356"/>
                      <a:pt x="2587" y="26071"/>
                    </a:cubicBezTo>
                    <a:cubicBezTo>
                      <a:pt x="4777" y="28643"/>
                      <a:pt x="7730" y="29881"/>
                      <a:pt x="10969" y="30357"/>
                    </a:cubicBezTo>
                    <a:cubicBezTo>
                      <a:pt x="18398" y="32452"/>
                      <a:pt x="26780" y="30643"/>
                      <a:pt x="34114" y="28643"/>
                    </a:cubicBezTo>
                    <a:cubicBezTo>
                      <a:pt x="40306" y="26928"/>
                      <a:pt x="46687" y="24833"/>
                      <a:pt x="52212" y="21785"/>
                    </a:cubicBezTo>
                    <a:cubicBezTo>
                      <a:pt x="56403" y="19499"/>
                      <a:pt x="59832" y="15688"/>
                      <a:pt x="59546" y="11307"/>
                    </a:cubicBezTo>
                    <a:cubicBezTo>
                      <a:pt x="59165" y="7307"/>
                      <a:pt x="55831" y="4354"/>
                      <a:pt x="51926" y="2735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8" name="Google Shape;1158;p48">
              <a:extLst>
                <a:ext uri="{FF2B5EF4-FFF2-40B4-BE49-F238E27FC236}">
                  <a16:creationId xmlns:a16="http://schemas.microsoft.com/office/drawing/2014/main" id="{056F158F-353E-4A6C-BEB1-A752A2967FB5}"/>
                </a:ext>
              </a:extLst>
            </p:cNvPr>
            <p:cNvGrpSpPr/>
            <p:nvPr/>
          </p:nvGrpSpPr>
          <p:grpSpPr>
            <a:xfrm>
              <a:off x="6388764" y="3351652"/>
              <a:ext cx="137538" cy="92042"/>
              <a:chOff x="6075497" y="3886864"/>
              <a:chExt cx="110677" cy="74066"/>
            </a:xfrm>
          </p:grpSpPr>
          <p:sp>
            <p:nvSpPr>
              <p:cNvPr id="538" name="Google Shape;1159;p48">
                <a:extLst>
                  <a:ext uri="{FF2B5EF4-FFF2-40B4-BE49-F238E27FC236}">
                    <a16:creationId xmlns:a16="http://schemas.microsoft.com/office/drawing/2014/main" id="{3D23D5D7-47FF-4678-85D5-017D7F1DD60E}"/>
                  </a:ext>
                </a:extLst>
              </p:cNvPr>
              <p:cNvSpPr/>
              <p:nvPr/>
            </p:nvSpPr>
            <p:spPr>
              <a:xfrm>
                <a:off x="6075510" y="3886864"/>
                <a:ext cx="110664" cy="74066"/>
              </a:xfrm>
              <a:custGeom>
                <a:avLst/>
                <a:gdLst/>
                <a:ahLst/>
                <a:cxnLst/>
                <a:rect l="l" t="t" r="r" b="b"/>
                <a:pathLst>
                  <a:path w="110664" h="74066" extrusionOk="0">
                    <a:moveTo>
                      <a:pt x="95833" y="5908"/>
                    </a:moveTo>
                    <a:cubicBezTo>
                      <a:pt x="85451" y="-283"/>
                      <a:pt x="74211" y="-759"/>
                      <a:pt x="62590" y="670"/>
                    </a:cubicBezTo>
                    <a:cubicBezTo>
                      <a:pt x="55542" y="1527"/>
                      <a:pt x="48589" y="3051"/>
                      <a:pt x="41921" y="5241"/>
                    </a:cubicBezTo>
                    <a:cubicBezTo>
                      <a:pt x="31253" y="8766"/>
                      <a:pt x="21347" y="12957"/>
                      <a:pt x="12298" y="19815"/>
                    </a:cubicBezTo>
                    <a:cubicBezTo>
                      <a:pt x="9917" y="21624"/>
                      <a:pt x="7917" y="24101"/>
                      <a:pt x="6012" y="26482"/>
                    </a:cubicBezTo>
                    <a:cubicBezTo>
                      <a:pt x="4107" y="28863"/>
                      <a:pt x="2583" y="31816"/>
                      <a:pt x="1630" y="34674"/>
                    </a:cubicBezTo>
                    <a:cubicBezTo>
                      <a:pt x="-1703" y="44008"/>
                      <a:pt x="106" y="54962"/>
                      <a:pt x="6774" y="62391"/>
                    </a:cubicBezTo>
                    <a:cubicBezTo>
                      <a:pt x="12584" y="68868"/>
                      <a:pt x="20109" y="71345"/>
                      <a:pt x="28015" y="71916"/>
                    </a:cubicBezTo>
                    <a:cubicBezTo>
                      <a:pt x="34492" y="73440"/>
                      <a:pt x="41254" y="74298"/>
                      <a:pt x="47827" y="74012"/>
                    </a:cubicBezTo>
                    <a:cubicBezTo>
                      <a:pt x="53256" y="73726"/>
                      <a:pt x="58685" y="73536"/>
                      <a:pt x="64114" y="72393"/>
                    </a:cubicBezTo>
                    <a:cubicBezTo>
                      <a:pt x="69544" y="71250"/>
                      <a:pt x="74878" y="69440"/>
                      <a:pt x="80117" y="67440"/>
                    </a:cubicBezTo>
                    <a:cubicBezTo>
                      <a:pt x="89546" y="63820"/>
                      <a:pt x="98309" y="58200"/>
                      <a:pt x="104501" y="50199"/>
                    </a:cubicBezTo>
                    <a:cubicBezTo>
                      <a:pt x="109644" y="43532"/>
                      <a:pt x="111644" y="34579"/>
                      <a:pt x="110216" y="26387"/>
                    </a:cubicBezTo>
                    <a:cubicBezTo>
                      <a:pt x="108596" y="18100"/>
                      <a:pt x="102976" y="10195"/>
                      <a:pt x="95833" y="5908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9" name="Google Shape;1160;p48">
                <a:extLst>
                  <a:ext uri="{FF2B5EF4-FFF2-40B4-BE49-F238E27FC236}">
                    <a16:creationId xmlns:a16="http://schemas.microsoft.com/office/drawing/2014/main" id="{FE6DDF5C-B376-42E2-9FC1-A1F8DFCE1E83}"/>
                  </a:ext>
                </a:extLst>
              </p:cNvPr>
              <p:cNvSpPr/>
              <p:nvPr/>
            </p:nvSpPr>
            <p:spPr>
              <a:xfrm>
                <a:off x="6075497" y="3903916"/>
                <a:ext cx="110677" cy="56918"/>
              </a:xfrm>
              <a:custGeom>
                <a:avLst/>
                <a:gdLst/>
                <a:ahLst/>
                <a:cxnLst/>
                <a:rect l="l" t="t" r="r" b="b"/>
                <a:pathLst>
                  <a:path w="110677" h="56918" extrusionOk="0">
                    <a:moveTo>
                      <a:pt x="106609" y="0"/>
                    </a:moveTo>
                    <a:cubicBezTo>
                      <a:pt x="106799" y="3620"/>
                      <a:pt x="106418" y="7239"/>
                      <a:pt x="105370" y="10668"/>
                    </a:cubicBezTo>
                    <a:cubicBezTo>
                      <a:pt x="101941" y="22384"/>
                      <a:pt x="92035" y="30575"/>
                      <a:pt x="81939" y="36481"/>
                    </a:cubicBezTo>
                    <a:cubicBezTo>
                      <a:pt x="74890" y="40577"/>
                      <a:pt x="67080" y="43434"/>
                      <a:pt x="58983" y="44672"/>
                    </a:cubicBezTo>
                    <a:cubicBezTo>
                      <a:pt x="52887" y="45625"/>
                      <a:pt x="46696" y="46196"/>
                      <a:pt x="40600" y="46577"/>
                    </a:cubicBezTo>
                    <a:cubicBezTo>
                      <a:pt x="38695" y="46673"/>
                      <a:pt x="36886" y="46673"/>
                      <a:pt x="34981" y="46482"/>
                    </a:cubicBezTo>
                    <a:cubicBezTo>
                      <a:pt x="31837" y="46196"/>
                      <a:pt x="28408" y="45911"/>
                      <a:pt x="25360" y="44958"/>
                    </a:cubicBezTo>
                    <a:cubicBezTo>
                      <a:pt x="18693" y="42958"/>
                      <a:pt x="14216" y="39815"/>
                      <a:pt x="9168" y="35243"/>
                    </a:cubicBezTo>
                    <a:cubicBezTo>
                      <a:pt x="7358" y="33624"/>
                      <a:pt x="5644" y="31814"/>
                      <a:pt x="3643" y="30194"/>
                    </a:cubicBezTo>
                    <a:cubicBezTo>
                      <a:pt x="2215" y="29051"/>
                      <a:pt x="976" y="27527"/>
                      <a:pt x="24" y="25813"/>
                    </a:cubicBezTo>
                    <a:cubicBezTo>
                      <a:pt x="-262" y="32861"/>
                      <a:pt x="2024" y="39910"/>
                      <a:pt x="6786" y="45244"/>
                    </a:cubicBezTo>
                    <a:cubicBezTo>
                      <a:pt x="12597" y="51721"/>
                      <a:pt x="20122" y="54197"/>
                      <a:pt x="28027" y="54769"/>
                    </a:cubicBezTo>
                    <a:cubicBezTo>
                      <a:pt x="34504" y="56293"/>
                      <a:pt x="41267" y="57150"/>
                      <a:pt x="47839" y="56864"/>
                    </a:cubicBezTo>
                    <a:cubicBezTo>
                      <a:pt x="53269" y="56579"/>
                      <a:pt x="58698" y="56388"/>
                      <a:pt x="64127" y="55245"/>
                    </a:cubicBezTo>
                    <a:cubicBezTo>
                      <a:pt x="69556" y="54102"/>
                      <a:pt x="74890" y="52292"/>
                      <a:pt x="80129" y="50292"/>
                    </a:cubicBezTo>
                    <a:cubicBezTo>
                      <a:pt x="89559" y="46673"/>
                      <a:pt x="98322" y="41053"/>
                      <a:pt x="104513" y="33052"/>
                    </a:cubicBezTo>
                    <a:cubicBezTo>
                      <a:pt x="109656" y="26384"/>
                      <a:pt x="111657" y="17431"/>
                      <a:pt x="110228" y="9239"/>
                    </a:cubicBezTo>
                    <a:cubicBezTo>
                      <a:pt x="109466" y="6096"/>
                      <a:pt x="108228" y="2953"/>
                      <a:pt x="106609" y="0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0" name="Google Shape;1161;p48">
                <a:extLst>
                  <a:ext uri="{FF2B5EF4-FFF2-40B4-BE49-F238E27FC236}">
                    <a16:creationId xmlns:a16="http://schemas.microsoft.com/office/drawing/2014/main" id="{267311EF-8949-49BB-9E20-B89C8F92E259}"/>
                  </a:ext>
                </a:extLst>
              </p:cNvPr>
              <p:cNvSpPr/>
              <p:nvPr/>
            </p:nvSpPr>
            <p:spPr>
              <a:xfrm>
                <a:off x="6099861" y="3901133"/>
                <a:ext cx="58644" cy="33090"/>
              </a:xfrm>
              <a:custGeom>
                <a:avLst/>
                <a:gdLst/>
                <a:ahLst/>
                <a:cxnLst/>
                <a:rect l="l" t="t" r="r" b="b"/>
                <a:pathLst>
                  <a:path w="58644" h="33090" extrusionOk="0">
                    <a:moveTo>
                      <a:pt x="50336" y="1450"/>
                    </a:moveTo>
                    <a:cubicBezTo>
                      <a:pt x="44431" y="-360"/>
                      <a:pt x="37001" y="-265"/>
                      <a:pt x="30715" y="592"/>
                    </a:cubicBezTo>
                    <a:cubicBezTo>
                      <a:pt x="24333" y="1450"/>
                      <a:pt x="17475" y="3640"/>
                      <a:pt x="11855" y="6498"/>
                    </a:cubicBezTo>
                    <a:cubicBezTo>
                      <a:pt x="7378" y="8784"/>
                      <a:pt x="3283" y="11736"/>
                      <a:pt x="1187" y="15927"/>
                    </a:cubicBezTo>
                    <a:cubicBezTo>
                      <a:pt x="-908" y="20309"/>
                      <a:pt x="-242" y="25929"/>
                      <a:pt x="3283" y="29263"/>
                    </a:cubicBezTo>
                    <a:cubicBezTo>
                      <a:pt x="5759" y="31644"/>
                      <a:pt x="8807" y="32596"/>
                      <a:pt x="12046" y="32692"/>
                    </a:cubicBezTo>
                    <a:cubicBezTo>
                      <a:pt x="19570" y="34120"/>
                      <a:pt x="27857" y="31453"/>
                      <a:pt x="34906" y="28786"/>
                    </a:cubicBezTo>
                    <a:cubicBezTo>
                      <a:pt x="40906" y="26500"/>
                      <a:pt x="47002" y="23833"/>
                      <a:pt x="52241" y="20309"/>
                    </a:cubicBezTo>
                    <a:cubicBezTo>
                      <a:pt x="56242" y="17642"/>
                      <a:pt x="59290" y="13546"/>
                      <a:pt x="58528" y="9165"/>
                    </a:cubicBezTo>
                    <a:cubicBezTo>
                      <a:pt x="57956" y="5355"/>
                      <a:pt x="54432" y="2783"/>
                      <a:pt x="50336" y="1450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9" name="Google Shape;1162;p48">
              <a:extLst>
                <a:ext uri="{FF2B5EF4-FFF2-40B4-BE49-F238E27FC236}">
                  <a16:creationId xmlns:a16="http://schemas.microsoft.com/office/drawing/2014/main" id="{B3C59009-2670-40AC-8456-2855D4FE222E}"/>
                </a:ext>
              </a:extLst>
            </p:cNvPr>
            <p:cNvGrpSpPr/>
            <p:nvPr/>
          </p:nvGrpSpPr>
          <p:grpSpPr>
            <a:xfrm>
              <a:off x="5852931" y="2670567"/>
              <a:ext cx="137640" cy="92042"/>
              <a:chOff x="5644313" y="3338795"/>
              <a:chExt cx="110759" cy="74066"/>
            </a:xfrm>
          </p:grpSpPr>
          <p:sp>
            <p:nvSpPr>
              <p:cNvPr id="535" name="Google Shape;1163;p48">
                <a:extLst>
                  <a:ext uri="{FF2B5EF4-FFF2-40B4-BE49-F238E27FC236}">
                    <a16:creationId xmlns:a16="http://schemas.microsoft.com/office/drawing/2014/main" id="{2BDFB34A-51F1-4655-8246-AD0777F37E02}"/>
                  </a:ext>
                </a:extLst>
              </p:cNvPr>
              <p:cNvSpPr/>
              <p:nvPr/>
            </p:nvSpPr>
            <p:spPr>
              <a:xfrm>
                <a:off x="5644313" y="3338795"/>
                <a:ext cx="110664" cy="74066"/>
              </a:xfrm>
              <a:custGeom>
                <a:avLst/>
                <a:gdLst/>
                <a:ahLst/>
                <a:cxnLst/>
                <a:rect l="l" t="t" r="r" b="b"/>
                <a:pathLst>
                  <a:path w="110664" h="74066" extrusionOk="0">
                    <a:moveTo>
                      <a:pt x="95833" y="5908"/>
                    </a:moveTo>
                    <a:cubicBezTo>
                      <a:pt x="85451" y="-283"/>
                      <a:pt x="74211" y="-759"/>
                      <a:pt x="62590" y="670"/>
                    </a:cubicBezTo>
                    <a:cubicBezTo>
                      <a:pt x="55542" y="1527"/>
                      <a:pt x="48589" y="3051"/>
                      <a:pt x="41921" y="5241"/>
                    </a:cubicBezTo>
                    <a:cubicBezTo>
                      <a:pt x="31253" y="8766"/>
                      <a:pt x="21347" y="12957"/>
                      <a:pt x="12298" y="19815"/>
                    </a:cubicBezTo>
                    <a:cubicBezTo>
                      <a:pt x="9917" y="21624"/>
                      <a:pt x="7917" y="24101"/>
                      <a:pt x="6012" y="26482"/>
                    </a:cubicBezTo>
                    <a:cubicBezTo>
                      <a:pt x="4107" y="28863"/>
                      <a:pt x="2583" y="31816"/>
                      <a:pt x="1630" y="34674"/>
                    </a:cubicBezTo>
                    <a:cubicBezTo>
                      <a:pt x="-1703" y="44008"/>
                      <a:pt x="106" y="54962"/>
                      <a:pt x="6774" y="62391"/>
                    </a:cubicBezTo>
                    <a:cubicBezTo>
                      <a:pt x="12584" y="68868"/>
                      <a:pt x="20109" y="71345"/>
                      <a:pt x="28015" y="71916"/>
                    </a:cubicBezTo>
                    <a:cubicBezTo>
                      <a:pt x="34492" y="73441"/>
                      <a:pt x="41255" y="74298"/>
                      <a:pt x="47827" y="74012"/>
                    </a:cubicBezTo>
                    <a:cubicBezTo>
                      <a:pt x="53256" y="73726"/>
                      <a:pt x="58685" y="73536"/>
                      <a:pt x="64114" y="72393"/>
                    </a:cubicBezTo>
                    <a:cubicBezTo>
                      <a:pt x="69544" y="71250"/>
                      <a:pt x="74878" y="69440"/>
                      <a:pt x="80117" y="67440"/>
                    </a:cubicBezTo>
                    <a:cubicBezTo>
                      <a:pt x="89546" y="63820"/>
                      <a:pt x="98309" y="58200"/>
                      <a:pt x="104501" y="50199"/>
                    </a:cubicBezTo>
                    <a:cubicBezTo>
                      <a:pt x="109644" y="43532"/>
                      <a:pt x="111644" y="34578"/>
                      <a:pt x="110215" y="26387"/>
                    </a:cubicBezTo>
                    <a:cubicBezTo>
                      <a:pt x="108596" y="18100"/>
                      <a:pt x="103072" y="10195"/>
                      <a:pt x="95833" y="5908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6" name="Google Shape;1164;p48">
                <a:extLst>
                  <a:ext uri="{FF2B5EF4-FFF2-40B4-BE49-F238E27FC236}">
                    <a16:creationId xmlns:a16="http://schemas.microsoft.com/office/drawing/2014/main" id="{4275DD0D-D41F-4453-9017-537119B7BD16}"/>
                  </a:ext>
                </a:extLst>
              </p:cNvPr>
              <p:cNvSpPr/>
              <p:nvPr/>
            </p:nvSpPr>
            <p:spPr>
              <a:xfrm>
                <a:off x="5644395" y="3355848"/>
                <a:ext cx="110677" cy="56918"/>
              </a:xfrm>
              <a:custGeom>
                <a:avLst/>
                <a:gdLst/>
                <a:ahLst/>
                <a:cxnLst/>
                <a:rect l="l" t="t" r="r" b="b"/>
                <a:pathLst>
                  <a:path w="110677" h="56918" extrusionOk="0">
                    <a:moveTo>
                      <a:pt x="106609" y="0"/>
                    </a:moveTo>
                    <a:cubicBezTo>
                      <a:pt x="106799" y="3619"/>
                      <a:pt x="106418" y="7239"/>
                      <a:pt x="105370" y="10668"/>
                    </a:cubicBezTo>
                    <a:cubicBezTo>
                      <a:pt x="101941" y="22384"/>
                      <a:pt x="92035" y="30575"/>
                      <a:pt x="81939" y="36481"/>
                    </a:cubicBezTo>
                    <a:cubicBezTo>
                      <a:pt x="74890" y="40576"/>
                      <a:pt x="67080" y="43434"/>
                      <a:pt x="58984" y="44672"/>
                    </a:cubicBezTo>
                    <a:cubicBezTo>
                      <a:pt x="52888" y="45625"/>
                      <a:pt x="46696" y="46196"/>
                      <a:pt x="40600" y="46577"/>
                    </a:cubicBezTo>
                    <a:cubicBezTo>
                      <a:pt x="38695" y="46672"/>
                      <a:pt x="36886" y="46672"/>
                      <a:pt x="34981" y="46482"/>
                    </a:cubicBezTo>
                    <a:cubicBezTo>
                      <a:pt x="31837" y="46196"/>
                      <a:pt x="28408" y="45910"/>
                      <a:pt x="25360" y="44958"/>
                    </a:cubicBezTo>
                    <a:cubicBezTo>
                      <a:pt x="18693" y="42958"/>
                      <a:pt x="14216" y="39814"/>
                      <a:pt x="9168" y="35242"/>
                    </a:cubicBezTo>
                    <a:cubicBezTo>
                      <a:pt x="7358" y="33623"/>
                      <a:pt x="5644" y="31813"/>
                      <a:pt x="3643" y="30194"/>
                    </a:cubicBezTo>
                    <a:cubicBezTo>
                      <a:pt x="2215" y="29051"/>
                      <a:pt x="976" y="27527"/>
                      <a:pt x="24" y="25813"/>
                    </a:cubicBezTo>
                    <a:cubicBezTo>
                      <a:pt x="-262" y="32861"/>
                      <a:pt x="2024" y="39910"/>
                      <a:pt x="6787" y="45244"/>
                    </a:cubicBezTo>
                    <a:cubicBezTo>
                      <a:pt x="12597" y="51721"/>
                      <a:pt x="20122" y="54197"/>
                      <a:pt x="28027" y="54769"/>
                    </a:cubicBezTo>
                    <a:cubicBezTo>
                      <a:pt x="34504" y="56293"/>
                      <a:pt x="41267" y="57150"/>
                      <a:pt x="47839" y="56864"/>
                    </a:cubicBezTo>
                    <a:cubicBezTo>
                      <a:pt x="53269" y="56578"/>
                      <a:pt x="58698" y="56388"/>
                      <a:pt x="64127" y="55245"/>
                    </a:cubicBezTo>
                    <a:cubicBezTo>
                      <a:pt x="69556" y="54102"/>
                      <a:pt x="74890" y="52292"/>
                      <a:pt x="80129" y="50292"/>
                    </a:cubicBezTo>
                    <a:cubicBezTo>
                      <a:pt x="89559" y="46672"/>
                      <a:pt x="98322" y="41053"/>
                      <a:pt x="104513" y="33052"/>
                    </a:cubicBezTo>
                    <a:cubicBezTo>
                      <a:pt x="109657" y="26384"/>
                      <a:pt x="111657" y="17431"/>
                      <a:pt x="110228" y="9239"/>
                    </a:cubicBezTo>
                    <a:cubicBezTo>
                      <a:pt x="109371" y="6096"/>
                      <a:pt x="108228" y="2953"/>
                      <a:pt x="106609" y="0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7" name="Google Shape;1165;p48">
                <a:extLst>
                  <a:ext uri="{FF2B5EF4-FFF2-40B4-BE49-F238E27FC236}">
                    <a16:creationId xmlns:a16="http://schemas.microsoft.com/office/drawing/2014/main" id="{72D5F3CC-69C3-4671-A2BE-CE6906B47685}"/>
                  </a:ext>
                </a:extLst>
              </p:cNvPr>
              <p:cNvSpPr/>
              <p:nvPr/>
            </p:nvSpPr>
            <p:spPr>
              <a:xfrm>
                <a:off x="5668664" y="3353064"/>
                <a:ext cx="58644" cy="33090"/>
              </a:xfrm>
              <a:custGeom>
                <a:avLst/>
                <a:gdLst/>
                <a:ahLst/>
                <a:cxnLst/>
                <a:rect l="l" t="t" r="r" b="b"/>
                <a:pathLst>
                  <a:path w="58644" h="33090" extrusionOk="0">
                    <a:moveTo>
                      <a:pt x="50336" y="1450"/>
                    </a:moveTo>
                    <a:cubicBezTo>
                      <a:pt x="44431" y="-360"/>
                      <a:pt x="37001" y="-265"/>
                      <a:pt x="30715" y="592"/>
                    </a:cubicBezTo>
                    <a:cubicBezTo>
                      <a:pt x="24333" y="1450"/>
                      <a:pt x="17475" y="3640"/>
                      <a:pt x="11855" y="6498"/>
                    </a:cubicBezTo>
                    <a:cubicBezTo>
                      <a:pt x="7378" y="8784"/>
                      <a:pt x="3283" y="11737"/>
                      <a:pt x="1187" y="15928"/>
                    </a:cubicBezTo>
                    <a:cubicBezTo>
                      <a:pt x="-908" y="20309"/>
                      <a:pt x="-242" y="25929"/>
                      <a:pt x="3283" y="29263"/>
                    </a:cubicBezTo>
                    <a:cubicBezTo>
                      <a:pt x="5759" y="31644"/>
                      <a:pt x="8807" y="32596"/>
                      <a:pt x="12046" y="32692"/>
                    </a:cubicBezTo>
                    <a:cubicBezTo>
                      <a:pt x="19570" y="34120"/>
                      <a:pt x="27857" y="31453"/>
                      <a:pt x="34906" y="28786"/>
                    </a:cubicBezTo>
                    <a:cubicBezTo>
                      <a:pt x="40906" y="26500"/>
                      <a:pt x="47002" y="23833"/>
                      <a:pt x="52241" y="20309"/>
                    </a:cubicBezTo>
                    <a:cubicBezTo>
                      <a:pt x="56242" y="17642"/>
                      <a:pt x="59290" y="13546"/>
                      <a:pt x="58528" y="9165"/>
                    </a:cubicBezTo>
                    <a:cubicBezTo>
                      <a:pt x="57956" y="5355"/>
                      <a:pt x="54432" y="2783"/>
                      <a:pt x="50336" y="1450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0" name="Google Shape;1166;p48">
              <a:extLst>
                <a:ext uri="{FF2B5EF4-FFF2-40B4-BE49-F238E27FC236}">
                  <a16:creationId xmlns:a16="http://schemas.microsoft.com/office/drawing/2014/main" id="{EC8CD403-516A-4621-A83A-DEF23D980111}"/>
                </a:ext>
              </a:extLst>
            </p:cNvPr>
            <p:cNvGrpSpPr/>
            <p:nvPr/>
          </p:nvGrpSpPr>
          <p:grpSpPr>
            <a:xfrm>
              <a:off x="7551041" y="3378097"/>
              <a:ext cx="137213" cy="93383"/>
              <a:chOff x="7010781" y="3908144"/>
              <a:chExt cx="110415" cy="75145"/>
            </a:xfrm>
          </p:grpSpPr>
          <p:sp>
            <p:nvSpPr>
              <p:cNvPr id="532" name="Google Shape;1167;p48">
                <a:extLst>
                  <a:ext uri="{FF2B5EF4-FFF2-40B4-BE49-F238E27FC236}">
                    <a16:creationId xmlns:a16="http://schemas.microsoft.com/office/drawing/2014/main" id="{9A3CFCC3-4CD4-434C-8F05-4CAFCB8F3E44}"/>
                  </a:ext>
                </a:extLst>
              </p:cNvPr>
              <p:cNvSpPr/>
              <p:nvPr/>
            </p:nvSpPr>
            <p:spPr>
              <a:xfrm>
                <a:off x="7011117" y="3908144"/>
                <a:ext cx="110079" cy="75145"/>
              </a:xfrm>
              <a:custGeom>
                <a:avLst/>
                <a:gdLst/>
                <a:ahLst/>
                <a:cxnLst/>
                <a:rect l="l" t="t" r="r" b="b"/>
                <a:pathLst>
                  <a:path w="110079" h="75145" extrusionOk="0">
                    <a:moveTo>
                      <a:pt x="94437" y="5107"/>
                    </a:moveTo>
                    <a:cubicBezTo>
                      <a:pt x="83865" y="-703"/>
                      <a:pt x="72625" y="-799"/>
                      <a:pt x="61005" y="1107"/>
                    </a:cubicBezTo>
                    <a:cubicBezTo>
                      <a:pt x="54051" y="2249"/>
                      <a:pt x="47098" y="3964"/>
                      <a:pt x="40526" y="6440"/>
                    </a:cubicBezTo>
                    <a:cubicBezTo>
                      <a:pt x="29953" y="10346"/>
                      <a:pt x="20238" y="14918"/>
                      <a:pt x="11379" y="22061"/>
                    </a:cubicBezTo>
                    <a:cubicBezTo>
                      <a:pt x="8998" y="23966"/>
                      <a:pt x="7093" y="26538"/>
                      <a:pt x="5379" y="28919"/>
                    </a:cubicBezTo>
                    <a:cubicBezTo>
                      <a:pt x="3569" y="31396"/>
                      <a:pt x="2140" y="34349"/>
                      <a:pt x="1283" y="37301"/>
                    </a:cubicBezTo>
                    <a:cubicBezTo>
                      <a:pt x="-1670" y="46731"/>
                      <a:pt x="521" y="57590"/>
                      <a:pt x="7379" y="64828"/>
                    </a:cubicBezTo>
                    <a:cubicBezTo>
                      <a:pt x="13380" y="71115"/>
                      <a:pt x="21000" y="73306"/>
                      <a:pt x="28905" y="73592"/>
                    </a:cubicBezTo>
                    <a:cubicBezTo>
                      <a:pt x="35477" y="74925"/>
                      <a:pt x="42145" y="75497"/>
                      <a:pt x="48813" y="74925"/>
                    </a:cubicBezTo>
                    <a:cubicBezTo>
                      <a:pt x="54242" y="74449"/>
                      <a:pt x="59671" y="74068"/>
                      <a:pt x="65005" y="72734"/>
                    </a:cubicBezTo>
                    <a:cubicBezTo>
                      <a:pt x="70434" y="71401"/>
                      <a:pt x="75673" y="69401"/>
                      <a:pt x="80817" y="67210"/>
                    </a:cubicBezTo>
                    <a:cubicBezTo>
                      <a:pt x="90151" y="63305"/>
                      <a:pt x="98628" y="57304"/>
                      <a:pt x="104534" y="49112"/>
                    </a:cubicBezTo>
                    <a:cubicBezTo>
                      <a:pt x="109392" y="42254"/>
                      <a:pt x="111201" y="33301"/>
                      <a:pt x="109392" y="25109"/>
                    </a:cubicBezTo>
                    <a:cubicBezTo>
                      <a:pt x="107582" y="16918"/>
                      <a:pt x="101772" y="9203"/>
                      <a:pt x="94437" y="5107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3" name="Google Shape;1168;p48">
                <a:extLst>
                  <a:ext uri="{FF2B5EF4-FFF2-40B4-BE49-F238E27FC236}">
                    <a16:creationId xmlns:a16="http://schemas.microsoft.com/office/drawing/2014/main" id="{994AFD79-8002-48BA-BE1E-86A6EC66B1D4}"/>
                  </a:ext>
                </a:extLst>
              </p:cNvPr>
              <p:cNvSpPr/>
              <p:nvPr/>
            </p:nvSpPr>
            <p:spPr>
              <a:xfrm>
                <a:off x="7010781" y="3924109"/>
                <a:ext cx="110130" cy="59180"/>
              </a:xfrm>
              <a:custGeom>
                <a:avLst/>
                <a:gdLst/>
                <a:ahLst/>
                <a:cxnLst/>
                <a:rect l="l" t="t" r="r" b="b"/>
                <a:pathLst>
                  <a:path w="110130" h="59180" extrusionOk="0">
                    <a:moveTo>
                      <a:pt x="105918" y="0"/>
                    </a:moveTo>
                    <a:cubicBezTo>
                      <a:pt x="106204" y="3524"/>
                      <a:pt x="105918" y="7239"/>
                      <a:pt x="105061" y="10668"/>
                    </a:cubicBezTo>
                    <a:cubicBezTo>
                      <a:pt x="102108" y="22479"/>
                      <a:pt x="92392" y="30956"/>
                      <a:pt x="82487" y="37243"/>
                    </a:cubicBezTo>
                    <a:cubicBezTo>
                      <a:pt x="75533" y="41624"/>
                      <a:pt x="67913" y="44767"/>
                      <a:pt x="59817" y="46291"/>
                    </a:cubicBezTo>
                    <a:cubicBezTo>
                      <a:pt x="53721" y="47434"/>
                      <a:pt x="47625" y="48292"/>
                      <a:pt x="41434" y="48863"/>
                    </a:cubicBezTo>
                    <a:cubicBezTo>
                      <a:pt x="39529" y="49054"/>
                      <a:pt x="37719" y="49149"/>
                      <a:pt x="35814" y="48958"/>
                    </a:cubicBezTo>
                    <a:cubicBezTo>
                      <a:pt x="32671" y="48768"/>
                      <a:pt x="29242" y="48577"/>
                      <a:pt x="26098" y="47815"/>
                    </a:cubicBezTo>
                    <a:cubicBezTo>
                      <a:pt x="19431" y="46006"/>
                      <a:pt x="14764" y="43053"/>
                      <a:pt x="9525" y="38671"/>
                    </a:cubicBezTo>
                    <a:cubicBezTo>
                      <a:pt x="7620" y="37052"/>
                      <a:pt x="5810" y="35338"/>
                      <a:pt x="3810" y="33814"/>
                    </a:cubicBezTo>
                    <a:cubicBezTo>
                      <a:pt x="2286" y="32671"/>
                      <a:pt x="1048" y="31242"/>
                      <a:pt x="0" y="29623"/>
                    </a:cubicBezTo>
                    <a:cubicBezTo>
                      <a:pt x="0" y="36671"/>
                      <a:pt x="2476" y="43624"/>
                      <a:pt x="7429" y="48863"/>
                    </a:cubicBezTo>
                    <a:cubicBezTo>
                      <a:pt x="13430" y="55150"/>
                      <a:pt x="21050" y="57340"/>
                      <a:pt x="28956" y="57626"/>
                    </a:cubicBezTo>
                    <a:cubicBezTo>
                      <a:pt x="35528" y="58960"/>
                      <a:pt x="42196" y="59531"/>
                      <a:pt x="48863" y="58960"/>
                    </a:cubicBezTo>
                    <a:cubicBezTo>
                      <a:pt x="54292" y="58483"/>
                      <a:pt x="59722" y="58102"/>
                      <a:pt x="65056" y="56769"/>
                    </a:cubicBezTo>
                    <a:cubicBezTo>
                      <a:pt x="70485" y="55435"/>
                      <a:pt x="75724" y="53435"/>
                      <a:pt x="80867" y="51244"/>
                    </a:cubicBezTo>
                    <a:cubicBezTo>
                      <a:pt x="90202" y="47339"/>
                      <a:pt x="98679" y="41338"/>
                      <a:pt x="104584" y="33147"/>
                    </a:cubicBezTo>
                    <a:cubicBezTo>
                      <a:pt x="109442" y="26289"/>
                      <a:pt x="111252" y="17335"/>
                      <a:pt x="109442" y="9144"/>
                    </a:cubicBezTo>
                    <a:cubicBezTo>
                      <a:pt x="108966" y="5905"/>
                      <a:pt x="107728" y="2857"/>
                      <a:pt x="105918" y="0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4" name="Google Shape;1169;p48">
                <a:extLst>
                  <a:ext uri="{FF2B5EF4-FFF2-40B4-BE49-F238E27FC236}">
                    <a16:creationId xmlns:a16="http://schemas.microsoft.com/office/drawing/2014/main" id="{9EFF53E1-DC99-4F2E-A067-095B518317ED}"/>
                  </a:ext>
                </a:extLst>
              </p:cNvPr>
              <p:cNvSpPr/>
              <p:nvPr/>
            </p:nvSpPr>
            <p:spPr>
              <a:xfrm>
                <a:off x="7035162" y="3922737"/>
                <a:ext cx="58352" cy="34009"/>
              </a:xfrm>
              <a:custGeom>
                <a:avLst/>
                <a:gdLst/>
                <a:ahLst/>
                <a:cxnLst/>
                <a:rect l="l" t="t" r="r" b="b"/>
                <a:pathLst>
                  <a:path w="58352" h="34009" extrusionOk="0">
                    <a:moveTo>
                      <a:pt x="49532" y="1086"/>
                    </a:moveTo>
                    <a:cubicBezTo>
                      <a:pt x="43532" y="-533"/>
                      <a:pt x="36197" y="-152"/>
                      <a:pt x="29911" y="991"/>
                    </a:cubicBezTo>
                    <a:cubicBezTo>
                      <a:pt x="23624" y="2134"/>
                      <a:pt x="16766" y="4515"/>
                      <a:pt x="11337" y="7563"/>
                    </a:cubicBezTo>
                    <a:cubicBezTo>
                      <a:pt x="6956" y="9944"/>
                      <a:pt x="2955" y="13088"/>
                      <a:pt x="1050" y="17374"/>
                    </a:cubicBezTo>
                    <a:cubicBezTo>
                      <a:pt x="-950" y="21851"/>
                      <a:pt x="-93" y="27375"/>
                      <a:pt x="3622" y="30614"/>
                    </a:cubicBezTo>
                    <a:cubicBezTo>
                      <a:pt x="6194" y="32900"/>
                      <a:pt x="9242" y="33757"/>
                      <a:pt x="12480" y="33757"/>
                    </a:cubicBezTo>
                    <a:cubicBezTo>
                      <a:pt x="20100" y="34900"/>
                      <a:pt x="28196" y="31947"/>
                      <a:pt x="35245" y="29090"/>
                    </a:cubicBezTo>
                    <a:cubicBezTo>
                      <a:pt x="41151" y="26613"/>
                      <a:pt x="47246" y="23661"/>
                      <a:pt x="52295" y="19946"/>
                    </a:cubicBezTo>
                    <a:cubicBezTo>
                      <a:pt x="56200" y="17088"/>
                      <a:pt x="59057" y="12897"/>
                      <a:pt x="58200" y="8611"/>
                    </a:cubicBezTo>
                    <a:cubicBezTo>
                      <a:pt x="57343" y="4706"/>
                      <a:pt x="53723" y="2229"/>
                      <a:pt x="49532" y="1086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1" name="Google Shape;1170;p48">
              <a:extLst>
                <a:ext uri="{FF2B5EF4-FFF2-40B4-BE49-F238E27FC236}">
                  <a16:creationId xmlns:a16="http://schemas.microsoft.com/office/drawing/2014/main" id="{4105543B-738A-44A1-B30B-A8D5127F6499}"/>
                </a:ext>
              </a:extLst>
            </p:cNvPr>
            <p:cNvGrpSpPr/>
            <p:nvPr/>
          </p:nvGrpSpPr>
          <p:grpSpPr>
            <a:xfrm>
              <a:off x="7495660" y="3854614"/>
              <a:ext cx="139218" cy="88030"/>
              <a:chOff x="6966216" y="4291597"/>
              <a:chExt cx="112029" cy="70838"/>
            </a:xfrm>
          </p:grpSpPr>
          <p:sp>
            <p:nvSpPr>
              <p:cNvPr id="529" name="Google Shape;1171;p48">
                <a:extLst>
                  <a:ext uri="{FF2B5EF4-FFF2-40B4-BE49-F238E27FC236}">
                    <a16:creationId xmlns:a16="http://schemas.microsoft.com/office/drawing/2014/main" id="{82BF4474-4F68-4B81-8059-0D7A495DB227}"/>
                  </a:ext>
                </a:extLst>
              </p:cNvPr>
              <p:cNvSpPr/>
              <p:nvPr/>
            </p:nvSpPr>
            <p:spPr>
              <a:xfrm>
                <a:off x="6966216" y="4291597"/>
                <a:ext cx="111979" cy="70838"/>
              </a:xfrm>
              <a:custGeom>
                <a:avLst/>
                <a:gdLst/>
                <a:ahLst/>
                <a:cxnLst/>
                <a:rect l="l" t="t" r="r" b="b"/>
                <a:pathLst>
                  <a:path w="111979" h="70838" extrusionOk="0">
                    <a:moveTo>
                      <a:pt x="103810" y="15417"/>
                    </a:moveTo>
                    <a:cubicBezTo>
                      <a:pt x="95523" y="6654"/>
                      <a:pt x="84855" y="3130"/>
                      <a:pt x="73234" y="1320"/>
                    </a:cubicBezTo>
                    <a:cubicBezTo>
                      <a:pt x="66281" y="272"/>
                      <a:pt x="59138" y="-204"/>
                      <a:pt x="52089" y="82"/>
                    </a:cubicBezTo>
                    <a:cubicBezTo>
                      <a:pt x="40849" y="558"/>
                      <a:pt x="30181" y="1891"/>
                      <a:pt x="19609" y="5987"/>
                    </a:cubicBezTo>
                    <a:cubicBezTo>
                      <a:pt x="16751" y="7130"/>
                      <a:pt x="14180" y="8940"/>
                      <a:pt x="11703" y="10654"/>
                    </a:cubicBezTo>
                    <a:cubicBezTo>
                      <a:pt x="9226" y="12464"/>
                      <a:pt x="6940" y="14845"/>
                      <a:pt x="5226" y="17322"/>
                    </a:cubicBezTo>
                    <a:cubicBezTo>
                      <a:pt x="-489" y="25418"/>
                      <a:pt x="-1727" y="36372"/>
                      <a:pt x="2559" y="45420"/>
                    </a:cubicBezTo>
                    <a:cubicBezTo>
                      <a:pt x="6369" y="53231"/>
                      <a:pt x="12941" y="57708"/>
                      <a:pt x="20371" y="60375"/>
                    </a:cubicBezTo>
                    <a:cubicBezTo>
                      <a:pt x="26181" y="63709"/>
                      <a:pt x="32372" y="66280"/>
                      <a:pt x="38849" y="67804"/>
                    </a:cubicBezTo>
                    <a:cubicBezTo>
                      <a:pt x="44183" y="69043"/>
                      <a:pt x="49422" y="70281"/>
                      <a:pt x="54947" y="70662"/>
                    </a:cubicBezTo>
                    <a:cubicBezTo>
                      <a:pt x="60471" y="71043"/>
                      <a:pt x="66091" y="70757"/>
                      <a:pt x="71615" y="70281"/>
                    </a:cubicBezTo>
                    <a:cubicBezTo>
                      <a:pt x="81616" y="69424"/>
                      <a:pt x="91618" y="66376"/>
                      <a:pt x="99809" y="60375"/>
                    </a:cubicBezTo>
                    <a:cubicBezTo>
                      <a:pt x="106572" y="55422"/>
                      <a:pt x="110954" y="47326"/>
                      <a:pt x="111811" y="39039"/>
                    </a:cubicBezTo>
                    <a:cubicBezTo>
                      <a:pt x="112763" y="30657"/>
                      <a:pt x="109620" y="21513"/>
                      <a:pt x="103810" y="15417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0" name="Google Shape;1172;p48">
                <a:extLst>
                  <a:ext uri="{FF2B5EF4-FFF2-40B4-BE49-F238E27FC236}">
                    <a16:creationId xmlns:a16="http://schemas.microsoft.com/office/drawing/2014/main" id="{B15B8C6C-153E-4315-A8B8-C220E0136D82}"/>
                  </a:ext>
                </a:extLst>
              </p:cNvPr>
              <p:cNvSpPr/>
              <p:nvPr/>
            </p:nvSpPr>
            <p:spPr>
              <a:xfrm>
                <a:off x="6966267" y="4316444"/>
                <a:ext cx="111978" cy="45991"/>
              </a:xfrm>
              <a:custGeom>
                <a:avLst/>
                <a:gdLst/>
                <a:ahLst/>
                <a:cxnLst/>
                <a:rect l="l" t="t" r="r" b="b"/>
                <a:pathLst>
                  <a:path w="111978" h="45991" extrusionOk="0">
                    <a:moveTo>
                      <a:pt x="111093" y="4286"/>
                    </a:moveTo>
                    <a:cubicBezTo>
                      <a:pt x="110236" y="7810"/>
                      <a:pt x="108902" y="11144"/>
                      <a:pt x="106997" y="14192"/>
                    </a:cubicBezTo>
                    <a:cubicBezTo>
                      <a:pt x="100520" y="24574"/>
                      <a:pt x="88709" y="29623"/>
                      <a:pt x="77374" y="32575"/>
                    </a:cubicBezTo>
                    <a:cubicBezTo>
                      <a:pt x="69469" y="34576"/>
                      <a:pt x="61182" y="35242"/>
                      <a:pt x="53086" y="34195"/>
                    </a:cubicBezTo>
                    <a:cubicBezTo>
                      <a:pt x="46990" y="33433"/>
                      <a:pt x="40894" y="32290"/>
                      <a:pt x="34798" y="31051"/>
                    </a:cubicBezTo>
                    <a:cubicBezTo>
                      <a:pt x="32988" y="30671"/>
                      <a:pt x="31178" y="30099"/>
                      <a:pt x="29464" y="29432"/>
                    </a:cubicBezTo>
                    <a:cubicBezTo>
                      <a:pt x="26511" y="28289"/>
                      <a:pt x="23272" y="27051"/>
                      <a:pt x="20605" y="25336"/>
                    </a:cubicBezTo>
                    <a:cubicBezTo>
                      <a:pt x="14795" y="21622"/>
                      <a:pt x="11366" y="17335"/>
                      <a:pt x="7652" y="11525"/>
                    </a:cubicBezTo>
                    <a:cubicBezTo>
                      <a:pt x="6318" y="9430"/>
                      <a:pt x="5175" y="7239"/>
                      <a:pt x="3746" y="5143"/>
                    </a:cubicBezTo>
                    <a:cubicBezTo>
                      <a:pt x="2698" y="3619"/>
                      <a:pt x="1936" y="1809"/>
                      <a:pt x="1460" y="0"/>
                    </a:cubicBezTo>
                    <a:cubicBezTo>
                      <a:pt x="-731" y="6667"/>
                      <a:pt x="-540" y="14097"/>
                      <a:pt x="2603" y="20574"/>
                    </a:cubicBezTo>
                    <a:cubicBezTo>
                      <a:pt x="6413" y="28384"/>
                      <a:pt x="12985" y="32861"/>
                      <a:pt x="20415" y="35528"/>
                    </a:cubicBezTo>
                    <a:cubicBezTo>
                      <a:pt x="26225" y="38862"/>
                      <a:pt x="32416" y="41434"/>
                      <a:pt x="38893" y="42958"/>
                    </a:cubicBezTo>
                    <a:cubicBezTo>
                      <a:pt x="44227" y="44196"/>
                      <a:pt x="49466" y="45434"/>
                      <a:pt x="54991" y="45815"/>
                    </a:cubicBezTo>
                    <a:cubicBezTo>
                      <a:pt x="60515" y="46196"/>
                      <a:pt x="66135" y="45910"/>
                      <a:pt x="71660" y="45434"/>
                    </a:cubicBezTo>
                    <a:cubicBezTo>
                      <a:pt x="81661" y="44577"/>
                      <a:pt x="91662" y="41529"/>
                      <a:pt x="99853" y="35528"/>
                    </a:cubicBezTo>
                    <a:cubicBezTo>
                      <a:pt x="106616" y="30575"/>
                      <a:pt x="110998" y="22479"/>
                      <a:pt x="111855" y="14192"/>
                    </a:cubicBezTo>
                    <a:cubicBezTo>
                      <a:pt x="112141" y="10954"/>
                      <a:pt x="111950" y="7525"/>
                      <a:pt x="111093" y="4286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1" name="Google Shape;1173;p48">
                <a:extLst>
                  <a:ext uri="{FF2B5EF4-FFF2-40B4-BE49-F238E27FC236}">
                    <a16:creationId xmlns:a16="http://schemas.microsoft.com/office/drawing/2014/main" id="{58988631-E7E8-4F3C-A999-CF390CB8DA2C}"/>
                  </a:ext>
                </a:extLst>
              </p:cNvPr>
              <p:cNvSpPr/>
              <p:nvPr/>
            </p:nvSpPr>
            <p:spPr>
              <a:xfrm>
                <a:off x="6992774" y="4304011"/>
                <a:ext cx="60160" cy="29259"/>
              </a:xfrm>
              <a:custGeom>
                <a:avLst/>
                <a:gdLst/>
                <a:ahLst/>
                <a:cxnLst/>
                <a:rect l="l" t="t" r="r" b="b"/>
                <a:pathLst>
                  <a:path w="60160" h="29259" extrusionOk="0">
                    <a:moveTo>
                      <a:pt x="54297" y="6717"/>
                    </a:moveTo>
                    <a:cubicBezTo>
                      <a:pt x="49153" y="3384"/>
                      <a:pt x="42009" y="1478"/>
                      <a:pt x="35628" y="526"/>
                    </a:cubicBezTo>
                    <a:cubicBezTo>
                      <a:pt x="29246" y="-331"/>
                      <a:pt x="22102" y="-141"/>
                      <a:pt x="15911" y="1098"/>
                    </a:cubicBezTo>
                    <a:cubicBezTo>
                      <a:pt x="11053" y="2050"/>
                      <a:pt x="6195" y="3765"/>
                      <a:pt x="3052" y="7193"/>
                    </a:cubicBezTo>
                    <a:cubicBezTo>
                      <a:pt x="-186" y="10813"/>
                      <a:pt x="-1044" y="16337"/>
                      <a:pt x="1433" y="20624"/>
                    </a:cubicBezTo>
                    <a:cubicBezTo>
                      <a:pt x="3148" y="23577"/>
                      <a:pt x="5814" y="25291"/>
                      <a:pt x="8862" y="26339"/>
                    </a:cubicBezTo>
                    <a:cubicBezTo>
                      <a:pt x="15720" y="29768"/>
                      <a:pt x="24388" y="29482"/>
                      <a:pt x="31913" y="28910"/>
                    </a:cubicBezTo>
                    <a:cubicBezTo>
                      <a:pt x="38295" y="28434"/>
                      <a:pt x="44962" y="27482"/>
                      <a:pt x="50963" y="25482"/>
                    </a:cubicBezTo>
                    <a:cubicBezTo>
                      <a:pt x="55535" y="23958"/>
                      <a:pt x="59535" y="20910"/>
                      <a:pt x="60107" y="16528"/>
                    </a:cubicBezTo>
                    <a:cubicBezTo>
                      <a:pt x="60583" y="12527"/>
                      <a:pt x="57821" y="9003"/>
                      <a:pt x="54297" y="6717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2" name="Google Shape;1174;p48">
              <a:extLst>
                <a:ext uri="{FF2B5EF4-FFF2-40B4-BE49-F238E27FC236}">
                  <a16:creationId xmlns:a16="http://schemas.microsoft.com/office/drawing/2014/main" id="{04AE0517-E20B-45DD-A14A-05BEDF842AEC}"/>
                </a:ext>
              </a:extLst>
            </p:cNvPr>
            <p:cNvGrpSpPr/>
            <p:nvPr/>
          </p:nvGrpSpPr>
          <p:grpSpPr>
            <a:xfrm>
              <a:off x="4563098" y="2228970"/>
              <a:ext cx="132654" cy="139709"/>
              <a:chOff x="4606385" y="2983442"/>
              <a:chExt cx="106747" cy="112424"/>
            </a:xfrm>
          </p:grpSpPr>
          <p:sp>
            <p:nvSpPr>
              <p:cNvPr id="527" name="Google Shape;1175;p48">
                <a:extLst>
                  <a:ext uri="{FF2B5EF4-FFF2-40B4-BE49-F238E27FC236}">
                    <a16:creationId xmlns:a16="http://schemas.microsoft.com/office/drawing/2014/main" id="{05F5BC22-F523-4C30-AD7D-175FBBD89BCF}"/>
                  </a:ext>
                </a:extLst>
              </p:cNvPr>
              <p:cNvSpPr/>
              <p:nvPr/>
            </p:nvSpPr>
            <p:spPr>
              <a:xfrm>
                <a:off x="4606584" y="2983442"/>
                <a:ext cx="106548" cy="112234"/>
              </a:xfrm>
              <a:custGeom>
                <a:avLst/>
                <a:gdLst/>
                <a:ahLst/>
                <a:cxnLst/>
                <a:rect l="l" t="t" r="r" b="b"/>
                <a:pathLst>
                  <a:path w="106548" h="112234" extrusionOk="0">
                    <a:moveTo>
                      <a:pt x="100766" y="31697"/>
                    </a:moveTo>
                    <a:cubicBezTo>
                      <a:pt x="96194" y="21981"/>
                      <a:pt x="86859" y="13599"/>
                      <a:pt x="77239" y="9027"/>
                    </a:cubicBezTo>
                    <a:cubicBezTo>
                      <a:pt x="76191" y="8551"/>
                      <a:pt x="75143" y="8075"/>
                      <a:pt x="74001" y="7599"/>
                    </a:cubicBezTo>
                    <a:cubicBezTo>
                      <a:pt x="65714" y="1026"/>
                      <a:pt x="54665" y="-1736"/>
                      <a:pt x="43235" y="1121"/>
                    </a:cubicBezTo>
                    <a:cubicBezTo>
                      <a:pt x="23899" y="5884"/>
                      <a:pt x="9612" y="19886"/>
                      <a:pt x="2849" y="38364"/>
                    </a:cubicBezTo>
                    <a:cubicBezTo>
                      <a:pt x="-2485" y="53033"/>
                      <a:pt x="-9" y="70654"/>
                      <a:pt x="7611" y="83989"/>
                    </a:cubicBezTo>
                    <a:cubicBezTo>
                      <a:pt x="17613" y="101420"/>
                      <a:pt x="35710" y="110469"/>
                      <a:pt x="55141" y="112088"/>
                    </a:cubicBezTo>
                    <a:cubicBezTo>
                      <a:pt x="79049" y="114088"/>
                      <a:pt x="100766" y="95324"/>
                      <a:pt x="105052" y="72273"/>
                    </a:cubicBezTo>
                    <a:cubicBezTo>
                      <a:pt x="107814" y="57986"/>
                      <a:pt x="106957" y="45032"/>
                      <a:pt x="100766" y="31697"/>
                    </a:cubicBezTo>
                    <a:close/>
                  </a:path>
                </a:pathLst>
              </a:custGeom>
              <a:solidFill>
                <a:srgbClr val="F1F9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8" name="Google Shape;1176;p48">
                <a:extLst>
                  <a:ext uri="{FF2B5EF4-FFF2-40B4-BE49-F238E27FC236}">
                    <a16:creationId xmlns:a16="http://schemas.microsoft.com/office/drawing/2014/main" id="{74803D2B-787D-4C30-AD56-6AF079710EB4}"/>
                  </a:ext>
                </a:extLst>
              </p:cNvPr>
              <p:cNvSpPr/>
              <p:nvPr/>
            </p:nvSpPr>
            <p:spPr>
              <a:xfrm>
                <a:off x="4606385" y="3021425"/>
                <a:ext cx="106675" cy="74441"/>
              </a:xfrm>
              <a:custGeom>
                <a:avLst/>
                <a:gdLst/>
                <a:ahLst/>
                <a:cxnLst/>
                <a:rect l="l" t="t" r="r" b="b"/>
                <a:pathLst>
                  <a:path w="106675" h="74441" extrusionOk="0">
                    <a:moveTo>
                      <a:pt x="103442" y="0"/>
                    </a:moveTo>
                    <a:cubicBezTo>
                      <a:pt x="103346" y="2857"/>
                      <a:pt x="102965" y="5810"/>
                      <a:pt x="102298" y="8953"/>
                    </a:cubicBezTo>
                    <a:cubicBezTo>
                      <a:pt x="102298" y="9144"/>
                      <a:pt x="102203" y="9334"/>
                      <a:pt x="102108" y="9620"/>
                    </a:cubicBezTo>
                    <a:cubicBezTo>
                      <a:pt x="102108" y="9620"/>
                      <a:pt x="102108" y="9715"/>
                      <a:pt x="102108" y="9715"/>
                    </a:cubicBezTo>
                    <a:cubicBezTo>
                      <a:pt x="101632" y="11335"/>
                      <a:pt x="98584" y="20098"/>
                      <a:pt x="97917" y="21717"/>
                    </a:cubicBezTo>
                    <a:cubicBezTo>
                      <a:pt x="97917" y="21812"/>
                      <a:pt x="97822" y="21907"/>
                      <a:pt x="97822" y="22003"/>
                    </a:cubicBezTo>
                    <a:cubicBezTo>
                      <a:pt x="97631" y="22384"/>
                      <a:pt x="97441" y="22765"/>
                      <a:pt x="97250" y="23146"/>
                    </a:cubicBezTo>
                    <a:cubicBezTo>
                      <a:pt x="97250" y="23241"/>
                      <a:pt x="97155" y="23241"/>
                      <a:pt x="97155" y="23336"/>
                    </a:cubicBezTo>
                    <a:cubicBezTo>
                      <a:pt x="96202" y="24860"/>
                      <a:pt x="90869" y="32671"/>
                      <a:pt x="89725" y="34195"/>
                    </a:cubicBezTo>
                    <a:cubicBezTo>
                      <a:pt x="89630" y="34290"/>
                      <a:pt x="89630" y="34385"/>
                      <a:pt x="89535" y="34480"/>
                    </a:cubicBezTo>
                    <a:cubicBezTo>
                      <a:pt x="89440" y="34671"/>
                      <a:pt x="89249" y="34766"/>
                      <a:pt x="89154" y="34957"/>
                    </a:cubicBezTo>
                    <a:cubicBezTo>
                      <a:pt x="86011" y="38481"/>
                      <a:pt x="82106" y="41338"/>
                      <a:pt x="78296" y="44196"/>
                    </a:cubicBezTo>
                    <a:cubicBezTo>
                      <a:pt x="78105" y="44291"/>
                      <a:pt x="77915" y="44482"/>
                      <a:pt x="77724" y="44577"/>
                    </a:cubicBezTo>
                    <a:cubicBezTo>
                      <a:pt x="77629" y="44672"/>
                      <a:pt x="77533" y="44672"/>
                      <a:pt x="77438" y="44672"/>
                    </a:cubicBezTo>
                    <a:cubicBezTo>
                      <a:pt x="77438" y="44672"/>
                      <a:pt x="77343" y="44672"/>
                      <a:pt x="77343" y="44767"/>
                    </a:cubicBezTo>
                    <a:cubicBezTo>
                      <a:pt x="76390" y="45244"/>
                      <a:pt x="66865" y="49720"/>
                      <a:pt x="65818" y="50197"/>
                    </a:cubicBezTo>
                    <a:cubicBezTo>
                      <a:pt x="65627" y="50292"/>
                      <a:pt x="65437" y="50387"/>
                      <a:pt x="65246" y="50387"/>
                    </a:cubicBezTo>
                    <a:cubicBezTo>
                      <a:pt x="65151" y="50387"/>
                      <a:pt x="65056" y="50482"/>
                      <a:pt x="64960" y="50482"/>
                    </a:cubicBezTo>
                    <a:cubicBezTo>
                      <a:pt x="64960" y="50482"/>
                      <a:pt x="64865" y="50482"/>
                      <a:pt x="64865" y="50482"/>
                    </a:cubicBezTo>
                    <a:cubicBezTo>
                      <a:pt x="64008" y="50673"/>
                      <a:pt x="53435" y="52578"/>
                      <a:pt x="52578" y="52768"/>
                    </a:cubicBezTo>
                    <a:cubicBezTo>
                      <a:pt x="52388" y="52768"/>
                      <a:pt x="52197" y="52864"/>
                      <a:pt x="51911" y="52864"/>
                    </a:cubicBezTo>
                    <a:cubicBezTo>
                      <a:pt x="51816" y="52864"/>
                      <a:pt x="51721" y="52864"/>
                      <a:pt x="51625" y="52864"/>
                    </a:cubicBezTo>
                    <a:cubicBezTo>
                      <a:pt x="50578" y="52864"/>
                      <a:pt x="47339" y="52578"/>
                      <a:pt x="45339" y="52388"/>
                    </a:cubicBezTo>
                    <a:cubicBezTo>
                      <a:pt x="43339" y="52292"/>
                      <a:pt x="40100" y="52006"/>
                      <a:pt x="38957" y="51911"/>
                    </a:cubicBezTo>
                    <a:cubicBezTo>
                      <a:pt x="34385" y="51244"/>
                      <a:pt x="30099" y="49244"/>
                      <a:pt x="25813" y="47434"/>
                    </a:cubicBezTo>
                    <a:cubicBezTo>
                      <a:pt x="25622" y="47339"/>
                      <a:pt x="25336" y="47244"/>
                      <a:pt x="25146" y="47053"/>
                    </a:cubicBezTo>
                    <a:cubicBezTo>
                      <a:pt x="21241" y="44767"/>
                      <a:pt x="17431" y="42100"/>
                      <a:pt x="13906" y="39338"/>
                    </a:cubicBezTo>
                    <a:cubicBezTo>
                      <a:pt x="13716" y="39148"/>
                      <a:pt x="13430" y="38957"/>
                      <a:pt x="13240" y="38767"/>
                    </a:cubicBezTo>
                    <a:cubicBezTo>
                      <a:pt x="10001" y="35528"/>
                      <a:pt x="7144" y="31813"/>
                      <a:pt x="4286" y="28289"/>
                    </a:cubicBezTo>
                    <a:cubicBezTo>
                      <a:pt x="3810" y="27718"/>
                      <a:pt x="3429" y="27146"/>
                      <a:pt x="3048" y="26479"/>
                    </a:cubicBezTo>
                    <a:cubicBezTo>
                      <a:pt x="1905" y="24479"/>
                      <a:pt x="952" y="22098"/>
                      <a:pt x="0" y="20193"/>
                    </a:cubicBezTo>
                    <a:cubicBezTo>
                      <a:pt x="476" y="29337"/>
                      <a:pt x="3143" y="38481"/>
                      <a:pt x="7525" y="46196"/>
                    </a:cubicBezTo>
                    <a:cubicBezTo>
                      <a:pt x="17526" y="63627"/>
                      <a:pt x="35623" y="72676"/>
                      <a:pt x="55054" y="74295"/>
                    </a:cubicBezTo>
                    <a:cubicBezTo>
                      <a:pt x="78962" y="76295"/>
                      <a:pt x="100679" y="57531"/>
                      <a:pt x="104965" y="34480"/>
                    </a:cubicBezTo>
                    <a:cubicBezTo>
                      <a:pt x="107537" y="22288"/>
                      <a:pt x="107347" y="11144"/>
                      <a:pt x="103442" y="0"/>
                    </a:cubicBezTo>
                    <a:close/>
                  </a:path>
                </a:pathLst>
              </a:custGeom>
              <a:solidFill>
                <a:srgbClr val="F1F9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3" name="Google Shape;1177;p48">
              <a:extLst>
                <a:ext uri="{FF2B5EF4-FFF2-40B4-BE49-F238E27FC236}">
                  <a16:creationId xmlns:a16="http://schemas.microsoft.com/office/drawing/2014/main" id="{168F9C0A-4900-4B06-9450-411D78CAA8DC}"/>
                </a:ext>
              </a:extLst>
            </p:cNvPr>
            <p:cNvGrpSpPr/>
            <p:nvPr/>
          </p:nvGrpSpPr>
          <p:grpSpPr>
            <a:xfrm>
              <a:off x="4776798" y="2038090"/>
              <a:ext cx="68690" cy="72226"/>
              <a:chOff x="4778349" y="2829841"/>
              <a:chExt cx="55275" cy="58120"/>
            </a:xfrm>
          </p:grpSpPr>
          <p:sp>
            <p:nvSpPr>
              <p:cNvPr id="525" name="Google Shape;1178;p48">
                <a:extLst>
                  <a:ext uri="{FF2B5EF4-FFF2-40B4-BE49-F238E27FC236}">
                    <a16:creationId xmlns:a16="http://schemas.microsoft.com/office/drawing/2014/main" id="{717C6A3B-EF80-4B9A-A314-59F2995D460A}"/>
                  </a:ext>
                </a:extLst>
              </p:cNvPr>
              <p:cNvSpPr/>
              <p:nvPr/>
            </p:nvSpPr>
            <p:spPr>
              <a:xfrm>
                <a:off x="4778349" y="2829841"/>
                <a:ext cx="55261" cy="58120"/>
              </a:xfrm>
              <a:custGeom>
                <a:avLst/>
                <a:gdLst/>
                <a:ahLst/>
                <a:cxnLst/>
                <a:rect l="l" t="t" r="r" b="b"/>
                <a:pathLst>
                  <a:path w="55261" h="58120" extrusionOk="0">
                    <a:moveTo>
                      <a:pt x="52254" y="16419"/>
                    </a:moveTo>
                    <a:cubicBezTo>
                      <a:pt x="49873" y="11371"/>
                      <a:pt x="45015" y="7084"/>
                      <a:pt x="40062" y="4703"/>
                    </a:cubicBezTo>
                    <a:cubicBezTo>
                      <a:pt x="39491" y="4417"/>
                      <a:pt x="38919" y="4227"/>
                      <a:pt x="38443" y="3941"/>
                    </a:cubicBezTo>
                    <a:cubicBezTo>
                      <a:pt x="34157" y="512"/>
                      <a:pt x="28442" y="-917"/>
                      <a:pt x="22441" y="607"/>
                    </a:cubicBezTo>
                    <a:cubicBezTo>
                      <a:pt x="12440" y="3084"/>
                      <a:pt x="5010" y="10323"/>
                      <a:pt x="1486" y="19848"/>
                    </a:cubicBezTo>
                    <a:cubicBezTo>
                      <a:pt x="-1276" y="27468"/>
                      <a:pt x="-38" y="36612"/>
                      <a:pt x="3963" y="43470"/>
                    </a:cubicBezTo>
                    <a:cubicBezTo>
                      <a:pt x="9106" y="52519"/>
                      <a:pt x="18536" y="57186"/>
                      <a:pt x="28632" y="58043"/>
                    </a:cubicBezTo>
                    <a:cubicBezTo>
                      <a:pt x="41015" y="59091"/>
                      <a:pt x="52254" y="49375"/>
                      <a:pt x="54540" y="37469"/>
                    </a:cubicBezTo>
                    <a:cubicBezTo>
                      <a:pt x="55874" y="30040"/>
                      <a:pt x="55493" y="23277"/>
                      <a:pt x="52254" y="16419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6" name="Google Shape;1179;p48">
                <a:extLst>
                  <a:ext uri="{FF2B5EF4-FFF2-40B4-BE49-F238E27FC236}">
                    <a16:creationId xmlns:a16="http://schemas.microsoft.com/office/drawing/2014/main" id="{4B261225-561A-447D-9671-2C7DBFA5165D}"/>
                  </a:ext>
                </a:extLst>
              </p:cNvPr>
              <p:cNvSpPr/>
              <p:nvPr/>
            </p:nvSpPr>
            <p:spPr>
              <a:xfrm>
                <a:off x="4778406" y="2849499"/>
                <a:ext cx="55218" cy="38272"/>
              </a:xfrm>
              <a:custGeom>
                <a:avLst/>
                <a:gdLst/>
                <a:ahLst/>
                <a:cxnLst/>
                <a:rect l="l" t="t" r="r" b="b"/>
                <a:pathLst>
                  <a:path w="55218" h="38272" extrusionOk="0">
                    <a:moveTo>
                      <a:pt x="53531" y="0"/>
                    </a:moveTo>
                    <a:cubicBezTo>
                      <a:pt x="53435" y="1524"/>
                      <a:pt x="53340" y="3048"/>
                      <a:pt x="52959" y="4667"/>
                    </a:cubicBezTo>
                    <a:cubicBezTo>
                      <a:pt x="52959" y="4763"/>
                      <a:pt x="52864" y="4858"/>
                      <a:pt x="52864" y="4953"/>
                    </a:cubicBezTo>
                    <a:cubicBezTo>
                      <a:pt x="52864" y="4953"/>
                      <a:pt x="52864" y="4953"/>
                      <a:pt x="52864" y="5048"/>
                    </a:cubicBezTo>
                    <a:cubicBezTo>
                      <a:pt x="52578" y="5905"/>
                      <a:pt x="51054" y="10477"/>
                      <a:pt x="50673" y="11239"/>
                    </a:cubicBezTo>
                    <a:cubicBezTo>
                      <a:pt x="50673" y="11239"/>
                      <a:pt x="50673" y="11335"/>
                      <a:pt x="50578" y="11335"/>
                    </a:cubicBezTo>
                    <a:cubicBezTo>
                      <a:pt x="50483" y="11525"/>
                      <a:pt x="50387" y="11716"/>
                      <a:pt x="50292" y="11906"/>
                    </a:cubicBezTo>
                    <a:cubicBezTo>
                      <a:pt x="50292" y="11906"/>
                      <a:pt x="50292" y="12001"/>
                      <a:pt x="50197" y="12001"/>
                    </a:cubicBezTo>
                    <a:cubicBezTo>
                      <a:pt x="49721" y="12763"/>
                      <a:pt x="46958" y="16859"/>
                      <a:pt x="46387" y="17621"/>
                    </a:cubicBezTo>
                    <a:cubicBezTo>
                      <a:pt x="46387" y="17621"/>
                      <a:pt x="46292" y="17717"/>
                      <a:pt x="46292" y="17717"/>
                    </a:cubicBezTo>
                    <a:cubicBezTo>
                      <a:pt x="46196" y="17812"/>
                      <a:pt x="46196" y="17907"/>
                      <a:pt x="46101" y="18002"/>
                    </a:cubicBezTo>
                    <a:cubicBezTo>
                      <a:pt x="44482" y="19812"/>
                      <a:pt x="42481" y="21336"/>
                      <a:pt x="40481" y="22765"/>
                    </a:cubicBezTo>
                    <a:cubicBezTo>
                      <a:pt x="40386" y="22860"/>
                      <a:pt x="40291" y="22860"/>
                      <a:pt x="40196" y="22955"/>
                    </a:cubicBezTo>
                    <a:cubicBezTo>
                      <a:pt x="40196" y="22955"/>
                      <a:pt x="40100" y="22955"/>
                      <a:pt x="40100" y="23050"/>
                    </a:cubicBezTo>
                    <a:cubicBezTo>
                      <a:pt x="40100" y="23050"/>
                      <a:pt x="40100" y="23050"/>
                      <a:pt x="40005" y="23050"/>
                    </a:cubicBezTo>
                    <a:cubicBezTo>
                      <a:pt x="39529" y="23336"/>
                      <a:pt x="34576" y="25622"/>
                      <a:pt x="34100" y="25813"/>
                    </a:cubicBezTo>
                    <a:cubicBezTo>
                      <a:pt x="34004" y="25813"/>
                      <a:pt x="33909" y="25908"/>
                      <a:pt x="33814" y="25908"/>
                    </a:cubicBezTo>
                    <a:cubicBezTo>
                      <a:pt x="33814" y="25908"/>
                      <a:pt x="33719" y="25908"/>
                      <a:pt x="33719" y="25908"/>
                    </a:cubicBezTo>
                    <a:cubicBezTo>
                      <a:pt x="33719" y="25908"/>
                      <a:pt x="33719" y="25908"/>
                      <a:pt x="33623" y="25908"/>
                    </a:cubicBezTo>
                    <a:cubicBezTo>
                      <a:pt x="33147" y="26003"/>
                      <a:pt x="27718" y="26956"/>
                      <a:pt x="27242" y="27051"/>
                    </a:cubicBezTo>
                    <a:cubicBezTo>
                      <a:pt x="27146" y="27051"/>
                      <a:pt x="27051" y="27051"/>
                      <a:pt x="26956" y="27051"/>
                    </a:cubicBezTo>
                    <a:cubicBezTo>
                      <a:pt x="26860" y="27051"/>
                      <a:pt x="26860" y="27051"/>
                      <a:pt x="26765" y="27051"/>
                    </a:cubicBezTo>
                    <a:cubicBezTo>
                      <a:pt x="26194" y="27051"/>
                      <a:pt x="24479" y="26956"/>
                      <a:pt x="23527" y="26860"/>
                    </a:cubicBezTo>
                    <a:cubicBezTo>
                      <a:pt x="22479" y="26765"/>
                      <a:pt x="20765" y="26670"/>
                      <a:pt x="20193" y="26575"/>
                    </a:cubicBezTo>
                    <a:cubicBezTo>
                      <a:pt x="17812" y="26289"/>
                      <a:pt x="15621" y="25146"/>
                      <a:pt x="13430" y="24289"/>
                    </a:cubicBezTo>
                    <a:cubicBezTo>
                      <a:pt x="13335" y="24193"/>
                      <a:pt x="13240" y="24193"/>
                      <a:pt x="13049" y="24098"/>
                    </a:cubicBezTo>
                    <a:cubicBezTo>
                      <a:pt x="11049" y="22860"/>
                      <a:pt x="9049" y="21526"/>
                      <a:pt x="7239" y="20098"/>
                    </a:cubicBezTo>
                    <a:cubicBezTo>
                      <a:pt x="7144" y="20002"/>
                      <a:pt x="7049" y="19907"/>
                      <a:pt x="6858" y="19812"/>
                    </a:cubicBezTo>
                    <a:cubicBezTo>
                      <a:pt x="5144" y="18097"/>
                      <a:pt x="3715" y="16192"/>
                      <a:pt x="2191" y="14383"/>
                    </a:cubicBezTo>
                    <a:cubicBezTo>
                      <a:pt x="2000" y="14097"/>
                      <a:pt x="1715" y="13811"/>
                      <a:pt x="1524" y="13430"/>
                    </a:cubicBezTo>
                    <a:cubicBezTo>
                      <a:pt x="952" y="12383"/>
                      <a:pt x="476" y="11144"/>
                      <a:pt x="0" y="10192"/>
                    </a:cubicBezTo>
                    <a:cubicBezTo>
                      <a:pt x="286" y="14954"/>
                      <a:pt x="1619" y="19621"/>
                      <a:pt x="3905" y="23622"/>
                    </a:cubicBezTo>
                    <a:cubicBezTo>
                      <a:pt x="9049" y="32671"/>
                      <a:pt x="18479" y="37338"/>
                      <a:pt x="28575" y="38195"/>
                    </a:cubicBezTo>
                    <a:cubicBezTo>
                      <a:pt x="40958" y="39243"/>
                      <a:pt x="52197" y="29527"/>
                      <a:pt x="54483" y="17621"/>
                    </a:cubicBezTo>
                    <a:cubicBezTo>
                      <a:pt x="55626" y="11525"/>
                      <a:pt x="55531" y="5810"/>
                      <a:pt x="53531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4" name="Google Shape;1180;p48">
              <a:extLst>
                <a:ext uri="{FF2B5EF4-FFF2-40B4-BE49-F238E27FC236}">
                  <a16:creationId xmlns:a16="http://schemas.microsoft.com/office/drawing/2014/main" id="{AB0BC2FA-7875-4297-9A24-6F7A5F8F8FDB}"/>
                </a:ext>
              </a:extLst>
            </p:cNvPr>
            <p:cNvGrpSpPr/>
            <p:nvPr/>
          </p:nvGrpSpPr>
          <p:grpSpPr>
            <a:xfrm>
              <a:off x="5239921" y="2228780"/>
              <a:ext cx="68720" cy="72226"/>
              <a:chOff x="5151024" y="2983289"/>
              <a:chExt cx="55299" cy="58120"/>
            </a:xfrm>
          </p:grpSpPr>
          <p:sp>
            <p:nvSpPr>
              <p:cNvPr id="523" name="Google Shape;1181;p48">
                <a:extLst>
                  <a:ext uri="{FF2B5EF4-FFF2-40B4-BE49-F238E27FC236}">
                    <a16:creationId xmlns:a16="http://schemas.microsoft.com/office/drawing/2014/main" id="{C49FC5AA-3E3C-4197-B23E-47F08079C122}"/>
                  </a:ext>
                </a:extLst>
              </p:cNvPr>
              <p:cNvSpPr/>
              <p:nvPr/>
            </p:nvSpPr>
            <p:spPr>
              <a:xfrm>
                <a:off x="5151062" y="2983289"/>
                <a:ext cx="55261" cy="58120"/>
              </a:xfrm>
              <a:custGeom>
                <a:avLst/>
                <a:gdLst/>
                <a:ahLst/>
                <a:cxnLst/>
                <a:rect l="l" t="t" r="r" b="b"/>
                <a:pathLst>
                  <a:path w="55261" h="58120" extrusionOk="0">
                    <a:moveTo>
                      <a:pt x="52254" y="16419"/>
                    </a:moveTo>
                    <a:cubicBezTo>
                      <a:pt x="49873" y="11371"/>
                      <a:pt x="45015" y="7084"/>
                      <a:pt x="40062" y="4703"/>
                    </a:cubicBezTo>
                    <a:cubicBezTo>
                      <a:pt x="39491" y="4417"/>
                      <a:pt x="38919" y="4227"/>
                      <a:pt x="38443" y="3941"/>
                    </a:cubicBezTo>
                    <a:cubicBezTo>
                      <a:pt x="34157" y="512"/>
                      <a:pt x="28442" y="-917"/>
                      <a:pt x="22441" y="607"/>
                    </a:cubicBezTo>
                    <a:cubicBezTo>
                      <a:pt x="12440" y="3084"/>
                      <a:pt x="5010" y="10323"/>
                      <a:pt x="1486" y="19848"/>
                    </a:cubicBezTo>
                    <a:cubicBezTo>
                      <a:pt x="-1276" y="27468"/>
                      <a:pt x="-38" y="36612"/>
                      <a:pt x="3963" y="43470"/>
                    </a:cubicBezTo>
                    <a:cubicBezTo>
                      <a:pt x="9106" y="52519"/>
                      <a:pt x="18536" y="57186"/>
                      <a:pt x="28632" y="58043"/>
                    </a:cubicBezTo>
                    <a:cubicBezTo>
                      <a:pt x="41015" y="59091"/>
                      <a:pt x="52254" y="49375"/>
                      <a:pt x="54540" y="37469"/>
                    </a:cubicBezTo>
                    <a:cubicBezTo>
                      <a:pt x="55874" y="30040"/>
                      <a:pt x="55493" y="23372"/>
                      <a:pt x="52254" y="16419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4" name="Google Shape;1182;p48">
                <a:extLst>
                  <a:ext uri="{FF2B5EF4-FFF2-40B4-BE49-F238E27FC236}">
                    <a16:creationId xmlns:a16="http://schemas.microsoft.com/office/drawing/2014/main" id="{536A954E-45A8-4EC2-B20C-41805C83B3B0}"/>
                  </a:ext>
                </a:extLst>
              </p:cNvPr>
              <p:cNvSpPr/>
              <p:nvPr/>
            </p:nvSpPr>
            <p:spPr>
              <a:xfrm>
                <a:off x="5151024" y="3002946"/>
                <a:ext cx="55259" cy="38272"/>
              </a:xfrm>
              <a:custGeom>
                <a:avLst/>
                <a:gdLst/>
                <a:ahLst/>
                <a:cxnLst/>
                <a:rect l="l" t="t" r="r" b="b"/>
                <a:pathLst>
                  <a:path w="55259" h="38272" extrusionOk="0">
                    <a:moveTo>
                      <a:pt x="53531" y="0"/>
                    </a:moveTo>
                    <a:cubicBezTo>
                      <a:pt x="53435" y="1524"/>
                      <a:pt x="53340" y="3048"/>
                      <a:pt x="52959" y="4667"/>
                    </a:cubicBezTo>
                    <a:cubicBezTo>
                      <a:pt x="52959" y="4763"/>
                      <a:pt x="52864" y="4858"/>
                      <a:pt x="52864" y="4953"/>
                    </a:cubicBezTo>
                    <a:cubicBezTo>
                      <a:pt x="52864" y="4953"/>
                      <a:pt x="52864" y="4953"/>
                      <a:pt x="52864" y="5048"/>
                    </a:cubicBezTo>
                    <a:cubicBezTo>
                      <a:pt x="52578" y="5905"/>
                      <a:pt x="51054" y="10477"/>
                      <a:pt x="50673" y="11239"/>
                    </a:cubicBezTo>
                    <a:cubicBezTo>
                      <a:pt x="50673" y="11239"/>
                      <a:pt x="50673" y="11335"/>
                      <a:pt x="50578" y="11335"/>
                    </a:cubicBezTo>
                    <a:cubicBezTo>
                      <a:pt x="50483" y="11525"/>
                      <a:pt x="50387" y="11716"/>
                      <a:pt x="50292" y="11906"/>
                    </a:cubicBezTo>
                    <a:cubicBezTo>
                      <a:pt x="50292" y="11906"/>
                      <a:pt x="50292" y="12001"/>
                      <a:pt x="50197" y="12001"/>
                    </a:cubicBezTo>
                    <a:cubicBezTo>
                      <a:pt x="49721" y="12763"/>
                      <a:pt x="46958" y="16859"/>
                      <a:pt x="46387" y="17621"/>
                    </a:cubicBezTo>
                    <a:cubicBezTo>
                      <a:pt x="46387" y="17621"/>
                      <a:pt x="46292" y="17717"/>
                      <a:pt x="46292" y="17717"/>
                    </a:cubicBezTo>
                    <a:cubicBezTo>
                      <a:pt x="46196" y="17812"/>
                      <a:pt x="46196" y="17907"/>
                      <a:pt x="46101" y="18002"/>
                    </a:cubicBezTo>
                    <a:cubicBezTo>
                      <a:pt x="44482" y="19812"/>
                      <a:pt x="42482" y="21336"/>
                      <a:pt x="40481" y="22765"/>
                    </a:cubicBezTo>
                    <a:cubicBezTo>
                      <a:pt x="40386" y="22860"/>
                      <a:pt x="40291" y="22860"/>
                      <a:pt x="40196" y="22955"/>
                    </a:cubicBezTo>
                    <a:cubicBezTo>
                      <a:pt x="40196" y="22955"/>
                      <a:pt x="40100" y="22955"/>
                      <a:pt x="40100" y="23050"/>
                    </a:cubicBezTo>
                    <a:cubicBezTo>
                      <a:pt x="40100" y="23050"/>
                      <a:pt x="40100" y="23050"/>
                      <a:pt x="40005" y="23050"/>
                    </a:cubicBezTo>
                    <a:cubicBezTo>
                      <a:pt x="39529" y="23336"/>
                      <a:pt x="34576" y="25622"/>
                      <a:pt x="34100" y="25813"/>
                    </a:cubicBezTo>
                    <a:cubicBezTo>
                      <a:pt x="34004" y="25813"/>
                      <a:pt x="33909" y="25908"/>
                      <a:pt x="33814" y="25908"/>
                    </a:cubicBezTo>
                    <a:cubicBezTo>
                      <a:pt x="33814" y="25908"/>
                      <a:pt x="33719" y="25908"/>
                      <a:pt x="33719" y="25908"/>
                    </a:cubicBezTo>
                    <a:cubicBezTo>
                      <a:pt x="33719" y="25908"/>
                      <a:pt x="33719" y="25908"/>
                      <a:pt x="33623" y="25908"/>
                    </a:cubicBezTo>
                    <a:cubicBezTo>
                      <a:pt x="33147" y="26003"/>
                      <a:pt x="27718" y="26956"/>
                      <a:pt x="27242" y="27051"/>
                    </a:cubicBezTo>
                    <a:cubicBezTo>
                      <a:pt x="27146" y="27051"/>
                      <a:pt x="27051" y="27051"/>
                      <a:pt x="26956" y="27051"/>
                    </a:cubicBezTo>
                    <a:cubicBezTo>
                      <a:pt x="26861" y="27051"/>
                      <a:pt x="26861" y="27051"/>
                      <a:pt x="26765" y="27051"/>
                    </a:cubicBezTo>
                    <a:cubicBezTo>
                      <a:pt x="26194" y="27051"/>
                      <a:pt x="24479" y="26956"/>
                      <a:pt x="23527" y="26860"/>
                    </a:cubicBezTo>
                    <a:cubicBezTo>
                      <a:pt x="22479" y="26765"/>
                      <a:pt x="20765" y="26670"/>
                      <a:pt x="20193" y="26575"/>
                    </a:cubicBezTo>
                    <a:cubicBezTo>
                      <a:pt x="17812" y="26289"/>
                      <a:pt x="15621" y="25146"/>
                      <a:pt x="13430" y="24289"/>
                    </a:cubicBezTo>
                    <a:cubicBezTo>
                      <a:pt x="13335" y="24193"/>
                      <a:pt x="13240" y="24193"/>
                      <a:pt x="13049" y="24098"/>
                    </a:cubicBezTo>
                    <a:cubicBezTo>
                      <a:pt x="11049" y="22860"/>
                      <a:pt x="9049" y="21526"/>
                      <a:pt x="7239" y="20098"/>
                    </a:cubicBezTo>
                    <a:cubicBezTo>
                      <a:pt x="7144" y="20002"/>
                      <a:pt x="7049" y="19907"/>
                      <a:pt x="6858" y="19812"/>
                    </a:cubicBezTo>
                    <a:cubicBezTo>
                      <a:pt x="5144" y="18097"/>
                      <a:pt x="3715" y="16192"/>
                      <a:pt x="2191" y="14383"/>
                    </a:cubicBezTo>
                    <a:cubicBezTo>
                      <a:pt x="2000" y="14097"/>
                      <a:pt x="1715" y="13811"/>
                      <a:pt x="1524" y="13430"/>
                    </a:cubicBezTo>
                    <a:cubicBezTo>
                      <a:pt x="953" y="12383"/>
                      <a:pt x="476" y="11144"/>
                      <a:pt x="0" y="10192"/>
                    </a:cubicBezTo>
                    <a:cubicBezTo>
                      <a:pt x="286" y="14954"/>
                      <a:pt x="1619" y="19621"/>
                      <a:pt x="3905" y="23622"/>
                    </a:cubicBezTo>
                    <a:cubicBezTo>
                      <a:pt x="9049" y="32671"/>
                      <a:pt x="18479" y="37338"/>
                      <a:pt x="28575" y="38195"/>
                    </a:cubicBezTo>
                    <a:cubicBezTo>
                      <a:pt x="40958" y="39243"/>
                      <a:pt x="52197" y="29527"/>
                      <a:pt x="54483" y="17621"/>
                    </a:cubicBezTo>
                    <a:cubicBezTo>
                      <a:pt x="55721" y="11525"/>
                      <a:pt x="55531" y="5810"/>
                      <a:pt x="53531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5" name="Google Shape;1183;p48">
              <a:extLst>
                <a:ext uri="{FF2B5EF4-FFF2-40B4-BE49-F238E27FC236}">
                  <a16:creationId xmlns:a16="http://schemas.microsoft.com/office/drawing/2014/main" id="{80EFB49A-66E2-4B42-B075-BBABA457D03C}"/>
                </a:ext>
              </a:extLst>
            </p:cNvPr>
            <p:cNvGrpSpPr/>
            <p:nvPr/>
          </p:nvGrpSpPr>
          <p:grpSpPr>
            <a:xfrm>
              <a:off x="5394319" y="2401359"/>
              <a:ext cx="68690" cy="72226"/>
              <a:chOff x="5275268" y="3122163"/>
              <a:chExt cx="55275" cy="58120"/>
            </a:xfrm>
          </p:grpSpPr>
          <p:sp>
            <p:nvSpPr>
              <p:cNvPr id="521" name="Google Shape;1184;p48">
                <a:extLst>
                  <a:ext uri="{FF2B5EF4-FFF2-40B4-BE49-F238E27FC236}">
                    <a16:creationId xmlns:a16="http://schemas.microsoft.com/office/drawing/2014/main" id="{E2438317-FEA7-4180-91FD-DEC77E2DB976}"/>
                  </a:ext>
                </a:extLst>
              </p:cNvPr>
              <p:cNvSpPr/>
              <p:nvPr/>
            </p:nvSpPr>
            <p:spPr>
              <a:xfrm>
                <a:off x="5275268" y="3122163"/>
                <a:ext cx="55261" cy="58120"/>
              </a:xfrm>
              <a:custGeom>
                <a:avLst/>
                <a:gdLst/>
                <a:ahLst/>
                <a:cxnLst/>
                <a:rect l="l" t="t" r="r" b="b"/>
                <a:pathLst>
                  <a:path w="55261" h="58120" extrusionOk="0">
                    <a:moveTo>
                      <a:pt x="52254" y="16419"/>
                    </a:moveTo>
                    <a:cubicBezTo>
                      <a:pt x="49873" y="11371"/>
                      <a:pt x="45015" y="7084"/>
                      <a:pt x="40062" y="4703"/>
                    </a:cubicBezTo>
                    <a:cubicBezTo>
                      <a:pt x="39491" y="4417"/>
                      <a:pt x="38919" y="4227"/>
                      <a:pt x="38443" y="3941"/>
                    </a:cubicBezTo>
                    <a:cubicBezTo>
                      <a:pt x="34157" y="512"/>
                      <a:pt x="28442" y="-917"/>
                      <a:pt x="22441" y="607"/>
                    </a:cubicBezTo>
                    <a:cubicBezTo>
                      <a:pt x="12440" y="3084"/>
                      <a:pt x="5010" y="10323"/>
                      <a:pt x="1486" y="19848"/>
                    </a:cubicBezTo>
                    <a:cubicBezTo>
                      <a:pt x="-1276" y="27468"/>
                      <a:pt x="-38" y="36612"/>
                      <a:pt x="3962" y="43470"/>
                    </a:cubicBezTo>
                    <a:cubicBezTo>
                      <a:pt x="9106" y="52519"/>
                      <a:pt x="18536" y="57186"/>
                      <a:pt x="28632" y="58043"/>
                    </a:cubicBezTo>
                    <a:cubicBezTo>
                      <a:pt x="41015" y="59091"/>
                      <a:pt x="52254" y="49375"/>
                      <a:pt x="54540" y="37469"/>
                    </a:cubicBezTo>
                    <a:cubicBezTo>
                      <a:pt x="55874" y="30040"/>
                      <a:pt x="55493" y="23277"/>
                      <a:pt x="52254" y="16419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2" name="Google Shape;1185;p48">
                <a:extLst>
                  <a:ext uri="{FF2B5EF4-FFF2-40B4-BE49-F238E27FC236}">
                    <a16:creationId xmlns:a16="http://schemas.microsoft.com/office/drawing/2014/main" id="{6B95F182-08DA-49D8-8BFD-53C866C8249E}"/>
                  </a:ext>
                </a:extLst>
              </p:cNvPr>
              <p:cNvSpPr/>
              <p:nvPr/>
            </p:nvSpPr>
            <p:spPr>
              <a:xfrm>
                <a:off x="5275325" y="3141821"/>
                <a:ext cx="55218" cy="38272"/>
              </a:xfrm>
              <a:custGeom>
                <a:avLst/>
                <a:gdLst/>
                <a:ahLst/>
                <a:cxnLst/>
                <a:rect l="l" t="t" r="r" b="b"/>
                <a:pathLst>
                  <a:path w="55218" h="38272" extrusionOk="0">
                    <a:moveTo>
                      <a:pt x="53531" y="0"/>
                    </a:moveTo>
                    <a:cubicBezTo>
                      <a:pt x="53435" y="1524"/>
                      <a:pt x="53340" y="3048"/>
                      <a:pt x="52959" y="4667"/>
                    </a:cubicBezTo>
                    <a:cubicBezTo>
                      <a:pt x="52959" y="4763"/>
                      <a:pt x="52864" y="4858"/>
                      <a:pt x="52864" y="4953"/>
                    </a:cubicBezTo>
                    <a:cubicBezTo>
                      <a:pt x="52864" y="4953"/>
                      <a:pt x="52864" y="4953"/>
                      <a:pt x="52864" y="5048"/>
                    </a:cubicBezTo>
                    <a:cubicBezTo>
                      <a:pt x="52578" y="5905"/>
                      <a:pt x="51054" y="10477"/>
                      <a:pt x="50673" y="11239"/>
                    </a:cubicBezTo>
                    <a:cubicBezTo>
                      <a:pt x="50673" y="11239"/>
                      <a:pt x="50673" y="11335"/>
                      <a:pt x="50578" y="11335"/>
                    </a:cubicBezTo>
                    <a:cubicBezTo>
                      <a:pt x="50483" y="11525"/>
                      <a:pt x="50387" y="11716"/>
                      <a:pt x="50292" y="11906"/>
                    </a:cubicBezTo>
                    <a:cubicBezTo>
                      <a:pt x="50292" y="11906"/>
                      <a:pt x="50292" y="12001"/>
                      <a:pt x="50197" y="12001"/>
                    </a:cubicBezTo>
                    <a:cubicBezTo>
                      <a:pt x="49721" y="12763"/>
                      <a:pt x="46958" y="16859"/>
                      <a:pt x="46387" y="17621"/>
                    </a:cubicBezTo>
                    <a:cubicBezTo>
                      <a:pt x="46387" y="17621"/>
                      <a:pt x="46292" y="17717"/>
                      <a:pt x="46292" y="17717"/>
                    </a:cubicBezTo>
                    <a:cubicBezTo>
                      <a:pt x="46196" y="17812"/>
                      <a:pt x="46196" y="17907"/>
                      <a:pt x="46101" y="18002"/>
                    </a:cubicBezTo>
                    <a:cubicBezTo>
                      <a:pt x="44482" y="19812"/>
                      <a:pt x="42482" y="21336"/>
                      <a:pt x="40481" y="22765"/>
                    </a:cubicBezTo>
                    <a:cubicBezTo>
                      <a:pt x="40386" y="22860"/>
                      <a:pt x="40291" y="22860"/>
                      <a:pt x="40196" y="22955"/>
                    </a:cubicBezTo>
                    <a:cubicBezTo>
                      <a:pt x="40196" y="22955"/>
                      <a:pt x="40100" y="22955"/>
                      <a:pt x="40100" y="23050"/>
                    </a:cubicBezTo>
                    <a:cubicBezTo>
                      <a:pt x="40100" y="23050"/>
                      <a:pt x="40100" y="23050"/>
                      <a:pt x="40005" y="23050"/>
                    </a:cubicBezTo>
                    <a:cubicBezTo>
                      <a:pt x="39529" y="23336"/>
                      <a:pt x="34576" y="25622"/>
                      <a:pt x="34100" y="25813"/>
                    </a:cubicBezTo>
                    <a:cubicBezTo>
                      <a:pt x="34004" y="25813"/>
                      <a:pt x="33909" y="25908"/>
                      <a:pt x="33814" y="25908"/>
                    </a:cubicBezTo>
                    <a:cubicBezTo>
                      <a:pt x="33814" y="25908"/>
                      <a:pt x="33719" y="25908"/>
                      <a:pt x="33719" y="25908"/>
                    </a:cubicBezTo>
                    <a:cubicBezTo>
                      <a:pt x="33719" y="25908"/>
                      <a:pt x="33719" y="25908"/>
                      <a:pt x="33623" y="25908"/>
                    </a:cubicBezTo>
                    <a:cubicBezTo>
                      <a:pt x="33147" y="26003"/>
                      <a:pt x="27718" y="26956"/>
                      <a:pt x="27242" y="27051"/>
                    </a:cubicBezTo>
                    <a:cubicBezTo>
                      <a:pt x="27146" y="27051"/>
                      <a:pt x="27051" y="27051"/>
                      <a:pt x="26956" y="27051"/>
                    </a:cubicBezTo>
                    <a:cubicBezTo>
                      <a:pt x="26861" y="27051"/>
                      <a:pt x="26861" y="27051"/>
                      <a:pt x="26765" y="27051"/>
                    </a:cubicBezTo>
                    <a:cubicBezTo>
                      <a:pt x="26194" y="27051"/>
                      <a:pt x="24479" y="26956"/>
                      <a:pt x="23527" y="26860"/>
                    </a:cubicBezTo>
                    <a:cubicBezTo>
                      <a:pt x="22479" y="26765"/>
                      <a:pt x="20765" y="26670"/>
                      <a:pt x="20193" y="26575"/>
                    </a:cubicBezTo>
                    <a:cubicBezTo>
                      <a:pt x="17812" y="26289"/>
                      <a:pt x="15621" y="25146"/>
                      <a:pt x="13430" y="24289"/>
                    </a:cubicBezTo>
                    <a:cubicBezTo>
                      <a:pt x="13335" y="24193"/>
                      <a:pt x="13240" y="24193"/>
                      <a:pt x="13049" y="24098"/>
                    </a:cubicBezTo>
                    <a:cubicBezTo>
                      <a:pt x="11049" y="22860"/>
                      <a:pt x="9049" y="21526"/>
                      <a:pt x="7239" y="20098"/>
                    </a:cubicBezTo>
                    <a:cubicBezTo>
                      <a:pt x="7144" y="20002"/>
                      <a:pt x="7049" y="19907"/>
                      <a:pt x="6858" y="19812"/>
                    </a:cubicBezTo>
                    <a:cubicBezTo>
                      <a:pt x="5144" y="18097"/>
                      <a:pt x="3715" y="16192"/>
                      <a:pt x="2191" y="14383"/>
                    </a:cubicBezTo>
                    <a:cubicBezTo>
                      <a:pt x="2000" y="14097"/>
                      <a:pt x="1715" y="13811"/>
                      <a:pt x="1524" y="13430"/>
                    </a:cubicBezTo>
                    <a:cubicBezTo>
                      <a:pt x="953" y="12382"/>
                      <a:pt x="476" y="11144"/>
                      <a:pt x="0" y="10192"/>
                    </a:cubicBezTo>
                    <a:cubicBezTo>
                      <a:pt x="286" y="14954"/>
                      <a:pt x="1619" y="19621"/>
                      <a:pt x="3905" y="23622"/>
                    </a:cubicBezTo>
                    <a:cubicBezTo>
                      <a:pt x="9049" y="32671"/>
                      <a:pt x="18479" y="37338"/>
                      <a:pt x="28575" y="38195"/>
                    </a:cubicBezTo>
                    <a:cubicBezTo>
                      <a:pt x="40958" y="39243"/>
                      <a:pt x="52197" y="29527"/>
                      <a:pt x="54483" y="17621"/>
                    </a:cubicBezTo>
                    <a:cubicBezTo>
                      <a:pt x="55626" y="11525"/>
                      <a:pt x="55531" y="5810"/>
                      <a:pt x="53531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6" name="Google Shape;1186;p48">
              <a:extLst>
                <a:ext uri="{FF2B5EF4-FFF2-40B4-BE49-F238E27FC236}">
                  <a16:creationId xmlns:a16="http://schemas.microsoft.com/office/drawing/2014/main" id="{BE708FD2-E3C7-48C1-84A6-509CE5FAC3E6}"/>
                </a:ext>
              </a:extLst>
            </p:cNvPr>
            <p:cNvGrpSpPr/>
            <p:nvPr/>
          </p:nvGrpSpPr>
          <p:grpSpPr>
            <a:xfrm>
              <a:off x="5003760" y="2518274"/>
              <a:ext cx="183835" cy="134952"/>
              <a:chOff x="4960985" y="3216245"/>
              <a:chExt cx="147932" cy="108596"/>
            </a:xfrm>
          </p:grpSpPr>
          <p:sp>
            <p:nvSpPr>
              <p:cNvPr id="518" name="Google Shape;1187;p48">
                <a:extLst>
                  <a:ext uri="{FF2B5EF4-FFF2-40B4-BE49-F238E27FC236}">
                    <a16:creationId xmlns:a16="http://schemas.microsoft.com/office/drawing/2014/main" id="{54E874AA-C302-47B8-9239-E6904B9D6A42}"/>
                  </a:ext>
                </a:extLst>
              </p:cNvPr>
              <p:cNvSpPr/>
              <p:nvPr/>
            </p:nvSpPr>
            <p:spPr>
              <a:xfrm>
                <a:off x="4960985" y="3216245"/>
                <a:ext cx="147836" cy="108596"/>
              </a:xfrm>
              <a:custGeom>
                <a:avLst/>
                <a:gdLst/>
                <a:ahLst/>
                <a:cxnLst/>
                <a:rect l="l" t="t" r="r" b="b"/>
                <a:pathLst>
                  <a:path w="147836" h="108596" extrusionOk="0">
                    <a:moveTo>
                      <a:pt x="121555" y="3776"/>
                    </a:moveTo>
                    <a:cubicBezTo>
                      <a:pt x="106124" y="-2225"/>
                      <a:pt x="90884" y="-320"/>
                      <a:pt x="75358" y="4252"/>
                    </a:cubicBezTo>
                    <a:cubicBezTo>
                      <a:pt x="66119" y="7014"/>
                      <a:pt x="56975" y="10634"/>
                      <a:pt x="48403" y="15111"/>
                    </a:cubicBezTo>
                    <a:cubicBezTo>
                      <a:pt x="34782" y="22255"/>
                      <a:pt x="22304" y="30160"/>
                      <a:pt x="11636" y="41495"/>
                    </a:cubicBezTo>
                    <a:cubicBezTo>
                      <a:pt x="8778" y="44543"/>
                      <a:pt x="6683" y="48353"/>
                      <a:pt x="4683" y="51877"/>
                    </a:cubicBezTo>
                    <a:cubicBezTo>
                      <a:pt x="2682" y="55497"/>
                      <a:pt x="1254" y="59878"/>
                      <a:pt x="587" y="63974"/>
                    </a:cubicBezTo>
                    <a:cubicBezTo>
                      <a:pt x="-1794" y="77404"/>
                      <a:pt x="3159" y="91692"/>
                      <a:pt x="13827" y="100264"/>
                    </a:cubicBezTo>
                    <a:cubicBezTo>
                      <a:pt x="23066" y="107789"/>
                      <a:pt x="33829" y="109408"/>
                      <a:pt x="44688" y="108265"/>
                    </a:cubicBezTo>
                    <a:cubicBezTo>
                      <a:pt x="53832" y="108932"/>
                      <a:pt x="63071" y="108456"/>
                      <a:pt x="71929" y="106646"/>
                    </a:cubicBezTo>
                    <a:cubicBezTo>
                      <a:pt x="79264" y="105122"/>
                      <a:pt x="86503" y="103503"/>
                      <a:pt x="93551" y="100741"/>
                    </a:cubicBezTo>
                    <a:cubicBezTo>
                      <a:pt x="100695" y="97978"/>
                      <a:pt x="107457" y="94264"/>
                      <a:pt x="114030" y="90454"/>
                    </a:cubicBezTo>
                    <a:cubicBezTo>
                      <a:pt x="125936" y="83500"/>
                      <a:pt x="136509" y="73880"/>
                      <a:pt x="143081" y="61688"/>
                    </a:cubicBezTo>
                    <a:cubicBezTo>
                      <a:pt x="148510" y="51592"/>
                      <a:pt x="149272" y="39019"/>
                      <a:pt x="145462" y="28255"/>
                    </a:cubicBezTo>
                    <a:cubicBezTo>
                      <a:pt x="141557" y="17397"/>
                      <a:pt x="132318" y="7967"/>
                      <a:pt x="121555" y="3776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9" name="Google Shape;1188;p48">
                <a:extLst>
                  <a:ext uri="{FF2B5EF4-FFF2-40B4-BE49-F238E27FC236}">
                    <a16:creationId xmlns:a16="http://schemas.microsoft.com/office/drawing/2014/main" id="{FE506F50-A95F-4C02-86F2-113B6F36845A}"/>
                  </a:ext>
                </a:extLst>
              </p:cNvPr>
              <p:cNvSpPr/>
              <p:nvPr/>
            </p:nvSpPr>
            <p:spPr>
              <a:xfrm>
                <a:off x="4961477" y="3232689"/>
                <a:ext cx="147440" cy="92056"/>
              </a:xfrm>
              <a:custGeom>
                <a:avLst/>
                <a:gdLst/>
                <a:ahLst/>
                <a:cxnLst/>
                <a:rect l="l" t="t" r="r" b="b"/>
                <a:pathLst>
                  <a:path w="147440" h="92056" extrusionOk="0">
                    <a:moveTo>
                      <a:pt x="138208" y="0"/>
                    </a:moveTo>
                    <a:cubicBezTo>
                      <a:pt x="139255" y="4763"/>
                      <a:pt x="139541" y="9811"/>
                      <a:pt x="138970" y="14668"/>
                    </a:cubicBezTo>
                    <a:cubicBezTo>
                      <a:pt x="137065" y="31337"/>
                      <a:pt x="125444" y="44577"/>
                      <a:pt x="113062" y="54769"/>
                    </a:cubicBezTo>
                    <a:cubicBezTo>
                      <a:pt x="104394" y="61913"/>
                      <a:pt x="94583" y="67532"/>
                      <a:pt x="83915" y="71057"/>
                    </a:cubicBezTo>
                    <a:cubicBezTo>
                      <a:pt x="75914" y="73724"/>
                      <a:pt x="67723" y="75914"/>
                      <a:pt x="59436" y="77819"/>
                    </a:cubicBezTo>
                    <a:cubicBezTo>
                      <a:pt x="56959" y="78391"/>
                      <a:pt x="54483" y="78772"/>
                      <a:pt x="51911" y="78962"/>
                    </a:cubicBezTo>
                    <a:cubicBezTo>
                      <a:pt x="47530" y="79248"/>
                      <a:pt x="42863" y="79629"/>
                      <a:pt x="38576" y="79058"/>
                    </a:cubicBezTo>
                    <a:cubicBezTo>
                      <a:pt x="29146" y="77819"/>
                      <a:pt x="22384" y="74581"/>
                      <a:pt x="14478" y="69533"/>
                    </a:cubicBezTo>
                    <a:cubicBezTo>
                      <a:pt x="11621" y="67723"/>
                      <a:pt x="8858" y="65627"/>
                      <a:pt x="5905" y="64008"/>
                    </a:cubicBezTo>
                    <a:cubicBezTo>
                      <a:pt x="3620" y="62770"/>
                      <a:pt x="1715" y="60960"/>
                      <a:pt x="0" y="58960"/>
                    </a:cubicBezTo>
                    <a:cubicBezTo>
                      <a:pt x="1143" y="68485"/>
                      <a:pt x="5905" y="77629"/>
                      <a:pt x="13430" y="83725"/>
                    </a:cubicBezTo>
                    <a:cubicBezTo>
                      <a:pt x="22670" y="91250"/>
                      <a:pt x="33433" y="92869"/>
                      <a:pt x="44291" y="91726"/>
                    </a:cubicBezTo>
                    <a:cubicBezTo>
                      <a:pt x="53435" y="92392"/>
                      <a:pt x="62675" y="91916"/>
                      <a:pt x="71533" y="90107"/>
                    </a:cubicBezTo>
                    <a:cubicBezTo>
                      <a:pt x="78867" y="88583"/>
                      <a:pt x="86106" y="86963"/>
                      <a:pt x="93154" y="84201"/>
                    </a:cubicBezTo>
                    <a:cubicBezTo>
                      <a:pt x="100298" y="81439"/>
                      <a:pt x="107061" y="77724"/>
                      <a:pt x="113633" y="73914"/>
                    </a:cubicBezTo>
                    <a:cubicBezTo>
                      <a:pt x="125540" y="66961"/>
                      <a:pt x="136112" y="57341"/>
                      <a:pt x="142684" y="45149"/>
                    </a:cubicBezTo>
                    <a:cubicBezTo>
                      <a:pt x="148114" y="35052"/>
                      <a:pt x="148876" y="22479"/>
                      <a:pt x="145066" y="11716"/>
                    </a:cubicBezTo>
                    <a:cubicBezTo>
                      <a:pt x="143446" y="7525"/>
                      <a:pt x="141161" y="3524"/>
                      <a:pt x="138208" y="0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0" name="Google Shape;1189;p48">
                <a:extLst>
                  <a:ext uri="{FF2B5EF4-FFF2-40B4-BE49-F238E27FC236}">
                    <a16:creationId xmlns:a16="http://schemas.microsoft.com/office/drawing/2014/main" id="{799AB717-5ECB-4D9F-ABE5-5E3F50D8B1C1}"/>
                  </a:ext>
                </a:extLst>
              </p:cNvPr>
              <p:cNvSpPr/>
              <p:nvPr/>
            </p:nvSpPr>
            <p:spPr>
              <a:xfrm>
                <a:off x="4992521" y="3237674"/>
                <a:ext cx="77285" cy="51554"/>
              </a:xfrm>
              <a:custGeom>
                <a:avLst/>
                <a:gdLst/>
                <a:ahLst/>
                <a:cxnLst/>
                <a:rect l="l" t="t" r="r" b="b"/>
                <a:pathLst>
                  <a:path w="77285" h="51554" extrusionOk="0">
                    <a:moveTo>
                      <a:pt x="63730" y="349"/>
                    </a:moveTo>
                    <a:cubicBezTo>
                      <a:pt x="55348" y="-794"/>
                      <a:pt x="45347" y="1016"/>
                      <a:pt x="37060" y="3683"/>
                    </a:cubicBezTo>
                    <a:cubicBezTo>
                      <a:pt x="28678" y="6350"/>
                      <a:pt x="19915" y="10826"/>
                      <a:pt x="12962" y="15875"/>
                    </a:cubicBezTo>
                    <a:cubicBezTo>
                      <a:pt x="7437" y="19970"/>
                      <a:pt x="2484" y="24828"/>
                      <a:pt x="674" y="31019"/>
                    </a:cubicBezTo>
                    <a:cubicBezTo>
                      <a:pt x="-1231" y="37401"/>
                      <a:pt x="960" y="44831"/>
                      <a:pt x="6485" y="48641"/>
                    </a:cubicBezTo>
                    <a:cubicBezTo>
                      <a:pt x="10390" y="51308"/>
                      <a:pt x="14676" y="51879"/>
                      <a:pt x="19058" y="51403"/>
                    </a:cubicBezTo>
                    <a:cubicBezTo>
                      <a:pt x="29630" y="51593"/>
                      <a:pt x="40108" y="46164"/>
                      <a:pt x="49157" y="41021"/>
                    </a:cubicBezTo>
                    <a:cubicBezTo>
                      <a:pt x="56777" y="36639"/>
                      <a:pt x="64492" y="31591"/>
                      <a:pt x="70683" y="25590"/>
                    </a:cubicBezTo>
                    <a:cubicBezTo>
                      <a:pt x="75446" y="21018"/>
                      <a:pt x="78684" y="14827"/>
                      <a:pt x="76684" y="9112"/>
                    </a:cubicBezTo>
                    <a:cubicBezTo>
                      <a:pt x="74874" y="3873"/>
                      <a:pt x="69540" y="1206"/>
                      <a:pt x="63730" y="349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7" name="Google Shape;1190;p48">
              <a:extLst>
                <a:ext uri="{FF2B5EF4-FFF2-40B4-BE49-F238E27FC236}">
                  <a16:creationId xmlns:a16="http://schemas.microsoft.com/office/drawing/2014/main" id="{2C07C87A-5C1A-4680-B40F-1C4F236258BA}"/>
                </a:ext>
              </a:extLst>
            </p:cNvPr>
            <p:cNvGrpSpPr/>
            <p:nvPr/>
          </p:nvGrpSpPr>
          <p:grpSpPr>
            <a:xfrm>
              <a:off x="4874467" y="2261518"/>
              <a:ext cx="188034" cy="128224"/>
              <a:chOff x="4856943" y="3009633"/>
              <a:chExt cx="151311" cy="103182"/>
            </a:xfrm>
          </p:grpSpPr>
          <p:sp>
            <p:nvSpPr>
              <p:cNvPr id="515" name="Google Shape;1191;p48">
                <a:extLst>
                  <a:ext uri="{FF2B5EF4-FFF2-40B4-BE49-F238E27FC236}">
                    <a16:creationId xmlns:a16="http://schemas.microsoft.com/office/drawing/2014/main" id="{910C0620-145F-4772-9640-806850B976B2}"/>
                  </a:ext>
                </a:extLst>
              </p:cNvPr>
              <p:cNvSpPr/>
              <p:nvPr/>
            </p:nvSpPr>
            <p:spPr>
              <a:xfrm>
                <a:off x="4856943" y="3009633"/>
                <a:ext cx="151234" cy="103087"/>
              </a:xfrm>
              <a:custGeom>
                <a:avLst/>
                <a:gdLst/>
                <a:ahLst/>
                <a:cxnLst/>
                <a:rect l="l" t="t" r="r" b="b"/>
                <a:pathLst>
                  <a:path w="151234" h="103087" extrusionOk="0">
                    <a:moveTo>
                      <a:pt x="145396" y="38176"/>
                    </a:moveTo>
                    <a:cubicBezTo>
                      <a:pt x="136823" y="23984"/>
                      <a:pt x="123583" y="16269"/>
                      <a:pt x="108439" y="10458"/>
                    </a:cubicBezTo>
                    <a:cubicBezTo>
                      <a:pt x="99390" y="7029"/>
                      <a:pt x="89960" y="4362"/>
                      <a:pt x="80435" y="2743"/>
                    </a:cubicBezTo>
                    <a:cubicBezTo>
                      <a:pt x="65195" y="171"/>
                      <a:pt x="50527" y="-1162"/>
                      <a:pt x="35191" y="1314"/>
                    </a:cubicBezTo>
                    <a:cubicBezTo>
                      <a:pt x="31096" y="1981"/>
                      <a:pt x="27095" y="3696"/>
                      <a:pt x="23285" y="5315"/>
                    </a:cubicBezTo>
                    <a:cubicBezTo>
                      <a:pt x="19475" y="6934"/>
                      <a:pt x="15665" y="9601"/>
                      <a:pt x="12617" y="12363"/>
                    </a:cubicBezTo>
                    <a:cubicBezTo>
                      <a:pt x="2616" y="21603"/>
                      <a:pt x="-2242" y="35890"/>
                      <a:pt x="997" y="49225"/>
                    </a:cubicBezTo>
                    <a:cubicBezTo>
                      <a:pt x="3759" y="60846"/>
                      <a:pt x="11379" y="68656"/>
                      <a:pt x="20618" y="74371"/>
                    </a:cubicBezTo>
                    <a:cubicBezTo>
                      <a:pt x="27476" y="80467"/>
                      <a:pt x="35096" y="85706"/>
                      <a:pt x="43288" y="89611"/>
                    </a:cubicBezTo>
                    <a:cubicBezTo>
                      <a:pt x="50050" y="92850"/>
                      <a:pt x="56813" y="95993"/>
                      <a:pt x="63957" y="98088"/>
                    </a:cubicBezTo>
                    <a:cubicBezTo>
                      <a:pt x="71291" y="100184"/>
                      <a:pt x="78911" y="101422"/>
                      <a:pt x="86436" y="102375"/>
                    </a:cubicBezTo>
                    <a:cubicBezTo>
                      <a:pt x="100152" y="104089"/>
                      <a:pt x="114344" y="102851"/>
                      <a:pt x="127012" y="97136"/>
                    </a:cubicBezTo>
                    <a:cubicBezTo>
                      <a:pt x="137490" y="92373"/>
                      <a:pt x="145681" y="82944"/>
                      <a:pt x="149206" y="71990"/>
                    </a:cubicBezTo>
                    <a:cubicBezTo>
                      <a:pt x="153016" y="61227"/>
                      <a:pt x="151301" y="47987"/>
                      <a:pt x="145396" y="38176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6" name="Google Shape;1192;p48">
                <a:extLst>
                  <a:ext uri="{FF2B5EF4-FFF2-40B4-BE49-F238E27FC236}">
                    <a16:creationId xmlns:a16="http://schemas.microsoft.com/office/drawing/2014/main" id="{46974393-6940-4C6D-9BF2-5D87E96B143C}"/>
                  </a:ext>
                </a:extLst>
              </p:cNvPr>
              <p:cNvSpPr/>
              <p:nvPr/>
            </p:nvSpPr>
            <p:spPr>
              <a:xfrm>
                <a:off x="4857245" y="3031045"/>
                <a:ext cx="151009" cy="81770"/>
              </a:xfrm>
              <a:custGeom>
                <a:avLst/>
                <a:gdLst/>
                <a:ahLst/>
                <a:cxnLst/>
                <a:rect l="l" t="t" r="r" b="b"/>
                <a:pathLst>
                  <a:path w="151009" h="81770" extrusionOk="0">
                    <a:moveTo>
                      <a:pt x="151000" y="37243"/>
                    </a:moveTo>
                    <a:cubicBezTo>
                      <a:pt x="148904" y="41720"/>
                      <a:pt x="146047" y="45815"/>
                      <a:pt x="142618" y="49339"/>
                    </a:cubicBezTo>
                    <a:cubicBezTo>
                      <a:pt x="130997" y="61341"/>
                      <a:pt x="113662" y="64770"/>
                      <a:pt x="97660" y="65437"/>
                    </a:cubicBezTo>
                    <a:cubicBezTo>
                      <a:pt x="86420" y="65913"/>
                      <a:pt x="75181" y="64389"/>
                      <a:pt x="64608" y="60579"/>
                    </a:cubicBezTo>
                    <a:cubicBezTo>
                      <a:pt x="56607" y="57817"/>
                      <a:pt x="48797" y="54578"/>
                      <a:pt x="41081" y="51054"/>
                    </a:cubicBezTo>
                    <a:cubicBezTo>
                      <a:pt x="38700" y="50006"/>
                      <a:pt x="36509" y="48768"/>
                      <a:pt x="34414" y="47434"/>
                    </a:cubicBezTo>
                    <a:cubicBezTo>
                      <a:pt x="30794" y="45053"/>
                      <a:pt x="26794" y="42481"/>
                      <a:pt x="23746" y="39433"/>
                    </a:cubicBezTo>
                    <a:cubicBezTo>
                      <a:pt x="16983" y="32766"/>
                      <a:pt x="13649" y="26003"/>
                      <a:pt x="10411" y="17240"/>
                    </a:cubicBezTo>
                    <a:cubicBezTo>
                      <a:pt x="9268" y="14002"/>
                      <a:pt x="8315" y="10763"/>
                      <a:pt x="6982" y="7620"/>
                    </a:cubicBezTo>
                    <a:cubicBezTo>
                      <a:pt x="5934" y="5239"/>
                      <a:pt x="5458" y="2667"/>
                      <a:pt x="5363" y="0"/>
                    </a:cubicBezTo>
                    <a:cubicBezTo>
                      <a:pt x="505" y="8287"/>
                      <a:pt x="-1305" y="18383"/>
                      <a:pt x="981" y="27908"/>
                    </a:cubicBezTo>
                    <a:cubicBezTo>
                      <a:pt x="3743" y="39529"/>
                      <a:pt x="11363" y="47339"/>
                      <a:pt x="20603" y="53054"/>
                    </a:cubicBezTo>
                    <a:cubicBezTo>
                      <a:pt x="27461" y="59150"/>
                      <a:pt x="35080" y="64389"/>
                      <a:pt x="43272" y="68294"/>
                    </a:cubicBezTo>
                    <a:cubicBezTo>
                      <a:pt x="50035" y="71533"/>
                      <a:pt x="56798" y="74676"/>
                      <a:pt x="63941" y="76771"/>
                    </a:cubicBezTo>
                    <a:cubicBezTo>
                      <a:pt x="71276" y="78867"/>
                      <a:pt x="78895" y="80105"/>
                      <a:pt x="86420" y="81058"/>
                    </a:cubicBezTo>
                    <a:cubicBezTo>
                      <a:pt x="100136" y="82772"/>
                      <a:pt x="114328" y="81534"/>
                      <a:pt x="126997" y="75819"/>
                    </a:cubicBezTo>
                    <a:cubicBezTo>
                      <a:pt x="137474" y="71056"/>
                      <a:pt x="145666" y="61627"/>
                      <a:pt x="149190" y="50673"/>
                    </a:cubicBezTo>
                    <a:cubicBezTo>
                      <a:pt x="150524" y="46482"/>
                      <a:pt x="151095" y="41910"/>
                      <a:pt x="151000" y="37243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7" name="Google Shape;1193;p48">
                <a:extLst>
                  <a:ext uri="{FF2B5EF4-FFF2-40B4-BE49-F238E27FC236}">
                    <a16:creationId xmlns:a16="http://schemas.microsoft.com/office/drawing/2014/main" id="{5256C390-64BF-43CF-A6E9-CAAC4E5CE584}"/>
                  </a:ext>
                </a:extLst>
              </p:cNvPr>
              <p:cNvSpPr/>
              <p:nvPr/>
            </p:nvSpPr>
            <p:spPr>
              <a:xfrm>
                <a:off x="4894917" y="3027609"/>
                <a:ext cx="81099" cy="43229"/>
              </a:xfrm>
              <a:custGeom>
                <a:avLst/>
                <a:gdLst/>
                <a:ahLst/>
                <a:cxnLst/>
                <a:rect l="l" t="t" r="r" b="b"/>
                <a:pathLst>
                  <a:path w="81099" h="43229" extrusionOk="0">
                    <a:moveTo>
                      <a:pt x="75513" y="18581"/>
                    </a:moveTo>
                    <a:cubicBezTo>
                      <a:pt x="69512" y="12580"/>
                      <a:pt x="60463" y="8008"/>
                      <a:pt x="52272" y="4960"/>
                    </a:cubicBezTo>
                    <a:cubicBezTo>
                      <a:pt x="43985" y="2007"/>
                      <a:pt x="34270" y="197"/>
                      <a:pt x="25697" y="7"/>
                    </a:cubicBezTo>
                    <a:cubicBezTo>
                      <a:pt x="18839" y="-88"/>
                      <a:pt x="11886" y="769"/>
                      <a:pt x="6742" y="4579"/>
                    </a:cubicBezTo>
                    <a:cubicBezTo>
                      <a:pt x="1409" y="8579"/>
                      <a:pt x="-1449" y="15723"/>
                      <a:pt x="742" y="22105"/>
                    </a:cubicBezTo>
                    <a:cubicBezTo>
                      <a:pt x="2170" y="26486"/>
                      <a:pt x="5218" y="29630"/>
                      <a:pt x="9124" y="31916"/>
                    </a:cubicBezTo>
                    <a:cubicBezTo>
                      <a:pt x="17411" y="38488"/>
                      <a:pt x="29031" y="40583"/>
                      <a:pt x="39318" y="41917"/>
                    </a:cubicBezTo>
                    <a:cubicBezTo>
                      <a:pt x="47986" y="43060"/>
                      <a:pt x="57225" y="43727"/>
                      <a:pt x="65797" y="42774"/>
                    </a:cubicBezTo>
                    <a:cubicBezTo>
                      <a:pt x="72275" y="42012"/>
                      <a:pt x="78656" y="39059"/>
                      <a:pt x="80561" y="33344"/>
                    </a:cubicBezTo>
                    <a:cubicBezTo>
                      <a:pt x="82276" y="28106"/>
                      <a:pt x="79704" y="22772"/>
                      <a:pt x="75513" y="18581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8" name="Google Shape;1194;p48">
              <a:extLst>
                <a:ext uri="{FF2B5EF4-FFF2-40B4-BE49-F238E27FC236}">
                  <a16:creationId xmlns:a16="http://schemas.microsoft.com/office/drawing/2014/main" id="{58CA9C1B-7554-48AF-8E29-DB54EE181E0F}"/>
                </a:ext>
              </a:extLst>
            </p:cNvPr>
            <p:cNvGrpSpPr/>
            <p:nvPr/>
          </p:nvGrpSpPr>
          <p:grpSpPr>
            <a:xfrm>
              <a:off x="4739457" y="2419762"/>
              <a:ext cx="130707" cy="106144"/>
              <a:chOff x="4748301" y="3136972"/>
              <a:chExt cx="105180" cy="85414"/>
            </a:xfrm>
          </p:grpSpPr>
          <p:sp>
            <p:nvSpPr>
              <p:cNvPr id="512" name="Google Shape;1195;p48">
                <a:extLst>
                  <a:ext uri="{FF2B5EF4-FFF2-40B4-BE49-F238E27FC236}">
                    <a16:creationId xmlns:a16="http://schemas.microsoft.com/office/drawing/2014/main" id="{108A32A6-461B-43EB-A20C-B0D5EFA5A4A8}"/>
                  </a:ext>
                </a:extLst>
              </p:cNvPr>
              <p:cNvSpPr/>
              <p:nvPr/>
            </p:nvSpPr>
            <p:spPr>
              <a:xfrm>
                <a:off x="4748396" y="3136972"/>
                <a:ext cx="105085" cy="85414"/>
              </a:xfrm>
              <a:custGeom>
                <a:avLst/>
                <a:gdLst/>
                <a:ahLst/>
                <a:cxnLst/>
                <a:rect l="l" t="t" r="r" b="b"/>
                <a:pathLst>
                  <a:path w="105085" h="85414" extrusionOk="0">
                    <a:moveTo>
                      <a:pt x="103924" y="46473"/>
                    </a:moveTo>
                    <a:cubicBezTo>
                      <a:pt x="100495" y="34852"/>
                      <a:pt x="92590" y="26947"/>
                      <a:pt x="82969" y="20089"/>
                    </a:cubicBezTo>
                    <a:cubicBezTo>
                      <a:pt x="77254" y="15993"/>
                      <a:pt x="71063" y="12373"/>
                      <a:pt x="64681" y="9421"/>
                    </a:cubicBezTo>
                    <a:cubicBezTo>
                      <a:pt x="54394" y="4753"/>
                      <a:pt x="44298" y="1134"/>
                      <a:pt x="32963" y="86"/>
                    </a:cubicBezTo>
                    <a:cubicBezTo>
                      <a:pt x="29915" y="-199"/>
                      <a:pt x="26772" y="277"/>
                      <a:pt x="23819" y="753"/>
                    </a:cubicBezTo>
                    <a:cubicBezTo>
                      <a:pt x="20771" y="1229"/>
                      <a:pt x="17628" y="2372"/>
                      <a:pt x="15056" y="3801"/>
                    </a:cubicBezTo>
                    <a:cubicBezTo>
                      <a:pt x="6293" y="8468"/>
                      <a:pt x="197" y="17707"/>
                      <a:pt x="7" y="27709"/>
                    </a:cubicBezTo>
                    <a:cubicBezTo>
                      <a:pt x="-184" y="36377"/>
                      <a:pt x="3721" y="43330"/>
                      <a:pt x="9151" y="49045"/>
                    </a:cubicBezTo>
                    <a:cubicBezTo>
                      <a:pt x="12865" y="54569"/>
                      <a:pt x="17247" y="59713"/>
                      <a:pt x="22295" y="63999"/>
                    </a:cubicBezTo>
                    <a:cubicBezTo>
                      <a:pt x="26486" y="67523"/>
                      <a:pt x="30677" y="71047"/>
                      <a:pt x="35344" y="73810"/>
                    </a:cubicBezTo>
                    <a:cubicBezTo>
                      <a:pt x="40107" y="76667"/>
                      <a:pt x="45250" y="78953"/>
                      <a:pt x="50394" y="80953"/>
                    </a:cubicBezTo>
                    <a:cubicBezTo>
                      <a:pt x="59728" y="84668"/>
                      <a:pt x="70015" y="86478"/>
                      <a:pt x="80017" y="84764"/>
                    </a:cubicBezTo>
                    <a:cubicBezTo>
                      <a:pt x="88303" y="83335"/>
                      <a:pt x="95828" y="78191"/>
                      <a:pt x="100400" y="71143"/>
                    </a:cubicBezTo>
                    <a:cubicBezTo>
                      <a:pt x="104972" y="64094"/>
                      <a:pt x="106306" y="54474"/>
                      <a:pt x="103924" y="46473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3" name="Google Shape;1196;p48">
                <a:extLst>
                  <a:ext uri="{FF2B5EF4-FFF2-40B4-BE49-F238E27FC236}">
                    <a16:creationId xmlns:a16="http://schemas.microsoft.com/office/drawing/2014/main" id="{C8223CD0-E79E-482C-A4B8-6C3B62BBBEAD}"/>
                  </a:ext>
                </a:extLst>
              </p:cNvPr>
              <p:cNvSpPr/>
              <p:nvPr/>
            </p:nvSpPr>
            <p:spPr>
              <a:xfrm>
                <a:off x="4748301" y="3145821"/>
                <a:ext cx="104400" cy="76565"/>
              </a:xfrm>
              <a:custGeom>
                <a:avLst/>
                <a:gdLst/>
                <a:ahLst/>
                <a:cxnLst/>
                <a:rect l="l" t="t" r="r" b="b"/>
                <a:pathLst>
                  <a:path w="104400" h="76565" extrusionOk="0">
                    <a:moveTo>
                      <a:pt x="104401" y="53150"/>
                    </a:moveTo>
                    <a:cubicBezTo>
                      <a:pt x="102115" y="55912"/>
                      <a:pt x="99352" y="58293"/>
                      <a:pt x="96304" y="60198"/>
                    </a:cubicBezTo>
                    <a:cubicBezTo>
                      <a:pt x="85827" y="66484"/>
                      <a:pt x="72968" y="65722"/>
                      <a:pt x="61538" y="63246"/>
                    </a:cubicBezTo>
                    <a:cubicBezTo>
                      <a:pt x="53537" y="61436"/>
                      <a:pt x="45917" y="58293"/>
                      <a:pt x="39059" y="53721"/>
                    </a:cubicBezTo>
                    <a:cubicBezTo>
                      <a:pt x="33916" y="50292"/>
                      <a:pt x="28963" y="46577"/>
                      <a:pt x="24200" y="42672"/>
                    </a:cubicBezTo>
                    <a:cubicBezTo>
                      <a:pt x="22771" y="41529"/>
                      <a:pt x="21438" y="40196"/>
                      <a:pt x="20104" y="38862"/>
                    </a:cubicBezTo>
                    <a:cubicBezTo>
                      <a:pt x="18009" y="36481"/>
                      <a:pt x="15628" y="34004"/>
                      <a:pt x="14008" y="31242"/>
                    </a:cubicBezTo>
                    <a:cubicBezTo>
                      <a:pt x="10484" y="25241"/>
                      <a:pt x="9341" y="19907"/>
                      <a:pt x="8674" y="13049"/>
                    </a:cubicBezTo>
                    <a:cubicBezTo>
                      <a:pt x="8484" y="10573"/>
                      <a:pt x="8389" y="8096"/>
                      <a:pt x="8008" y="5620"/>
                    </a:cubicBezTo>
                    <a:cubicBezTo>
                      <a:pt x="7722" y="3715"/>
                      <a:pt x="7912" y="1810"/>
                      <a:pt x="8293" y="0"/>
                    </a:cubicBezTo>
                    <a:cubicBezTo>
                      <a:pt x="3340" y="4953"/>
                      <a:pt x="197" y="11716"/>
                      <a:pt x="7" y="18859"/>
                    </a:cubicBezTo>
                    <a:cubicBezTo>
                      <a:pt x="-184" y="27527"/>
                      <a:pt x="3721" y="34480"/>
                      <a:pt x="9151" y="40196"/>
                    </a:cubicBezTo>
                    <a:cubicBezTo>
                      <a:pt x="12865" y="45720"/>
                      <a:pt x="17247" y="50863"/>
                      <a:pt x="22295" y="55150"/>
                    </a:cubicBezTo>
                    <a:cubicBezTo>
                      <a:pt x="26486" y="58674"/>
                      <a:pt x="30677" y="62198"/>
                      <a:pt x="35344" y="64960"/>
                    </a:cubicBezTo>
                    <a:cubicBezTo>
                      <a:pt x="40107" y="67818"/>
                      <a:pt x="45250" y="70104"/>
                      <a:pt x="50394" y="72104"/>
                    </a:cubicBezTo>
                    <a:cubicBezTo>
                      <a:pt x="59728" y="75819"/>
                      <a:pt x="70015" y="77629"/>
                      <a:pt x="80017" y="75914"/>
                    </a:cubicBezTo>
                    <a:cubicBezTo>
                      <a:pt x="88303" y="74485"/>
                      <a:pt x="95828" y="69342"/>
                      <a:pt x="100400" y="62293"/>
                    </a:cubicBezTo>
                    <a:cubicBezTo>
                      <a:pt x="102305" y="59531"/>
                      <a:pt x="103639" y="56388"/>
                      <a:pt x="104401" y="53150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4" name="Google Shape;1197;p48">
                <a:extLst>
                  <a:ext uri="{FF2B5EF4-FFF2-40B4-BE49-F238E27FC236}">
                    <a16:creationId xmlns:a16="http://schemas.microsoft.com/office/drawing/2014/main" id="{FF470335-6B75-44C7-80C0-32A210AE30DC}"/>
                  </a:ext>
                </a:extLst>
              </p:cNvPr>
              <p:cNvSpPr/>
              <p:nvPr/>
            </p:nvSpPr>
            <p:spPr>
              <a:xfrm>
                <a:off x="4776769" y="3152700"/>
                <a:ext cx="55421" cy="39143"/>
              </a:xfrm>
              <a:custGeom>
                <a:avLst/>
                <a:gdLst/>
                <a:ahLst/>
                <a:cxnLst/>
                <a:rect l="l" t="t" r="r" b="b"/>
                <a:pathLst>
                  <a:path w="55421" h="39143" extrusionOk="0">
                    <a:moveTo>
                      <a:pt x="53358" y="23602"/>
                    </a:moveTo>
                    <a:cubicBezTo>
                      <a:pt x="50214" y="18268"/>
                      <a:pt x="44690" y="13314"/>
                      <a:pt x="39546" y="9695"/>
                    </a:cubicBezTo>
                    <a:cubicBezTo>
                      <a:pt x="34308" y="6076"/>
                      <a:pt x="27735" y="2932"/>
                      <a:pt x="21735" y="1313"/>
                    </a:cubicBezTo>
                    <a:cubicBezTo>
                      <a:pt x="16972" y="-20"/>
                      <a:pt x="11829" y="-687"/>
                      <a:pt x="7542" y="1027"/>
                    </a:cubicBezTo>
                    <a:cubicBezTo>
                      <a:pt x="2970" y="2837"/>
                      <a:pt x="-268" y="7314"/>
                      <a:pt x="18" y="12267"/>
                    </a:cubicBezTo>
                    <a:cubicBezTo>
                      <a:pt x="208" y="15696"/>
                      <a:pt x="1827" y="18458"/>
                      <a:pt x="4113" y="20744"/>
                    </a:cubicBezTo>
                    <a:cubicBezTo>
                      <a:pt x="8685" y="26935"/>
                      <a:pt x="16591" y="30555"/>
                      <a:pt x="23544" y="33412"/>
                    </a:cubicBezTo>
                    <a:cubicBezTo>
                      <a:pt x="29450" y="35793"/>
                      <a:pt x="35832" y="37984"/>
                      <a:pt x="42023" y="38937"/>
                    </a:cubicBezTo>
                    <a:cubicBezTo>
                      <a:pt x="46785" y="39603"/>
                      <a:pt x="51738" y="38746"/>
                      <a:pt x="54215" y="35031"/>
                    </a:cubicBezTo>
                    <a:cubicBezTo>
                      <a:pt x="56310" y="31602"/>
                      <a:pt x="55453" y="27316"/>
                      <a:pt x="53358" y="23602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9" name="Google Shape;1198;p48">
              <a:extLst>
                <a:ext uri="{FF2B5EF4-FFF2-40B4-BE49-F238E27FC236}">
                  <a16:creationId xmlns:a16="http://schemas.microsoft.com/office/drawing/2014/main" id="{EFF57060-B65B-4891-A9C2-D45C18E15A79}"/>
                </a:ext>
              </a:extLst>
            </p:cNvPr>
            <p:cNvGrpSpPr/>
            <p:nvPr/>
          </p:nvGrpSpPr>
          <p:grpSpPr>
            <a:xfrm>
              <a:off x="4490776" y="2025042"/>
              <a:ext cx="137095" cy="93383"/>
              <a:chOff x="4548187" y="2819341"/>
              <a:chExt cx="110320" cy="75145"/>
            </a:xfrm>
          </p:grpSpPr>
          <p:sp>
            <p:nvSpPr>
              <p:cNvPr id="509" name="Google Shape;1199;p48">
                <a:extLst>
                  <a:ext uri="{FF2B5EF4-FFF2-40B4-BE49-F238E27FC236}">
                    <a16:creationId xmlns:a16="http://schemas.microsoft.com/office/drawing/2014/main" id="{674818CD-F47C-4F42-9F2E-9A65B10A6834}"/>
                  </a:ext>
                </a:extLst>
              </p:cNvPr>
              <p:cNvSpPr/>
              <p:nvPr/>
            </p:nvSpPr>
            <p:spPr>
              <a:xfrm>
                <a:off x="4548428" y="2819341"/>
                <a:ext cx="110079" cy="75145"/>
              </a:xfrm>
              <a:custGeom>
                <a:avLst/>
                <a:gdLst/>
                <a:ahLst/>
                <a:cxnLst/>
                <a:rect l="l" t="t" r="r" b="b"/>
                <a:pathLst>
                  <a:path w="110079" h="75145" extrusionOk="0">
                    <a:moveTo>
                      <a:pt x="94437" y="5107"/>
                    </a:moveTo>
                    <a:cubicBezTo>
                      <a:pt x="83865" y="-703"/>
                      <a:pt x="72625" y="-799"/>
                      <a:pt x="61005" y="1106"/>
                    </a:cubicBezTo>
                    <a:cubicBezTo>
                      <a:pt x="54051" y="2249"/>
                      <a:pt x="47098" y="3964"/>
                      <a:pt x="40526" y="6440"/>
                    </a:cubicBezTo>
                    <a:cubicBezTo>
                      <a:pt x="29953" y="10346"/>
                      <a:pt x="20238" y="14918"/>
                      <a:pt x="11379" y="22061"/>
                    </a:cubicBezTo>
                    <a:cubicBezTo>
                      <a:pt x="8998" y="23966"/>
                      <a:pt x="7093" y="26538"/>
                      <a:pt x="5379" y="28919"/>
                    </a:cubicBezTo>
                    <a:cubicBezTo>
                      <a:pt x="3569" y="31396"/>
                      <a:pt x="2140" y="34349"/>
                      <a:pt x="1283" y="37301"/>
                    </a:cubicBezTo>
                    <a:cubicBezTo>
                      <a:pt x="-1670" y="46731"/>
                      <a:pt x="521" y="57590"/>
                      <a:pt x="7379" y="64829"/>
                    </a:cubicBezTo>
                    <a:cubicBezTo>
                      <a:pt x="13380" y="71115"/>
                      <a:pt x="21000" y="73306"/>
                      <a:pt x="28905" y="73592"/>
                    </a:cubicBezTo>
                    <a:cubicBezTo>
                      <a:pt x="35478" y="74925"/>
                      <a:pt x="42145" y="75497"/>
                      <a:pt x="48813" y="74925"/>
                    </a:cubicBezTo>
                    <a:cubicBezTo>
                      <a:pt x="54242" y="74449"/>
                      <a:pt x="59671" y="74068"/>
                      <a:pt x="65005" y="72734"/>
                    </a:cubicBezTo>
                    <a:cubicBezTo>
                      <a:pt x="70434" y="71401"/>
                      <a:pt x="75673" y="69401"/>
                      <a:pt x="80817" y="67210"/>
                    </a:cubicBezTo>
                    <a:cubicBezTo>
                      <a:pt x="90151" y="63305"/>
                      <a:pt x="98628" y="57304"/>
                      <a:pt x="104534" y="49112"/>
                    </a:cubicBezTo>
                    <a:cubicBezTo>
                      <a:pt x="109392" y="42254"/>
                      <a:pt x="111201" y="33301"/>
                      <a:pt x="109392" y="25109"/>
                    </a:cubicBezTo>
                    <a:cubicBezTo>
                      <a:pt x="107677" y="16823"/>
                      <a:pt x="101772" y="9107"/>
                      <a:pt x="94437" y="5107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0" name="Google Shape;1200;p48">
                <a:extLst>
                  <a:ext uri="{FF2B5EF4-FFF2-40B4-BE49-F238E27FC236}">
                    <a16:creationId xmlns:a16="http://schemas.microsoft.com/office/drawing/2014/main" id="{DA0F20D9-8904-4551-AE8C-D627306DA1DA}"/>
                  </a:ext>
                </a:extLst>
              </p:cNvPr>
              <p:cNvSpPr/>
              <p:nvPr/>
            </p:nvSpPr>
            <p:spPr>
              <a:xfrm>
                <a:off x="4548187" y="2835306"/>
                <a:ext cx="110130" cy="59180"/>
              </a:xfrm>
              <a:custGeom>
                <a:avLst/>
                <a:gdLst/>
                <a:ahLst/>
                <a:cxnLst/>
                <a:rect l="l" t="t" r="r" b="b"/>
                <a:pathLst>
                  <a:path w="110130" h="59180" extrusionOk="0">
                    <a:moveTo>
                      <a:pt x="105918" y="0"/>
                    </a:moveTo>
                    <a:cubicBezTo>
                      <a:pt x="106204" y="3524"/>
                      <a:pt x="105918" y="7239"/>
                      <a:pt x="105061" y="10668"/>
                    </a:cubicBezTo>
                    <a:cubicBezTo>
                      <a:pt x="102108" y="22479"/>
                      <a:pt x="92392" y="30956"/>
                      <a:pt x="82487" y="37243"/>
                    </a:cubicBezTo>
                    <a:cubicBezTo>
                      <a:pt x="75533" y="41624"/>
                      <a:pt x="67913" y="44767"/>
                      <a:pt x="59817" y="46292"/>
                    </a:cubicBezTo>
                    <a:cubicBezTo>
                      <a:pt x="53721" y="47434"/>
                      <a:pt x="47625" y="48292"/>
                      <a:pt x="41434" y="48863"/>
                    </a:cubicBezTo>
                    <a:cubicBezTo>
                      <a:pt x="39529" y="49054"/>
                      <a:pt x="37719" y="49149"/>
                      <a:pt x="35814" y="48958"/>
                    </a:cubicBezTo>
                    <a:cubicBezTo>
                      <a:pt x="32671" y="48768"/>
                      <a:pt x="29242" y="48578"/>
                      <a:pt x="26098" y="47816"/>
                    </a:cubicBezTo>
                    <a:cubicBezTo>
                      <a:pt x="19431" y="46006"/>
                      <a:pt x="14764" y="43053"/>
                      <a:pt x="9525" y="38671"/>
                    </a:cubicBezTo>
                    <a:cubicBezTo>
                      <a:pt x="7620" y="37052"/>
                      <a:pt x="5810" y="35338"/>
                      <a:pt x="3810" y="33814"/>
                    </a:cubicBezTo>
                    <a:cubicBezTo>
                      <a:pt x="2286" y="32671"/>
                      <a:pt x="1048" y="31242"/>
                      <a:pt x="0" y="29623"/>
                    </a:cubicBezTo>
                    <a:cubicBezTo>
                      <a:pt x="0" y="36671"/>
                      <a:pt x="2477" y="43625"/>
                      <a:pt x="7429" y="48863"/>
                    </a:cubicBezTo>
                    <a:cubicBezTo>
                      <a:pt x="13430" y="55150"/>
                      <a:pt x="21050" y="57341"/>
                      <a:pt x="28956" y="57626"/>
                    </a:cubicBezTo>
                    <a:cubicBezTo>
                      <a:pt x="35528" y="58960"/>
                      <a:pt x="42196" y="59531"/>
                      <a:pt x="48863" y="58960"/>
                    </a:cubicBezTo>
                    <a:cubicBezTo>
                      <a:pt x="54292" y="58483"/>
                      <a:pt x="59722" y="58103"/>
                      <a:pt x="65056" y="56769"/>
                    </a:cubicBezTo>
                    <a:cubicBezTo>
                      <a:pt x="70485" y="55436"/>
                      <a:pt x="75724" y="53435"/>
                      <a:pt x="80867" y="51245"/>
                    </a:cubicBezTo>
                    <a:cubicBezTo>
                      <a:pt x="90202" y="47339"/>
                      <a:pt x="98679" y="41338"/>
                      <a:pt x="104585" y="33147"/>
                    </a:cubicBezTo>
                    <a:cubicBezTo>
                      <a:pt x="109442" y="26289"/>
                      <a:pt x="111252" y="17336"/>
                      <a:pt x="109442" y="9144"/>
                    </a:cubicBezTo>
                    <a:cubicBezTo>
                      <a:pt x="108966" y="5905"/>
                      <a:pt x="107633" y="2762"/>
                      <a:pt x="105918" y="0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1" name="Google Shape;1201;p48">
                <a:extLst>
                  <a:ext uri="{FF2B5EF4-FFF2-40B4-BE49-F238E27FC236}">
                    <a16:creationId xmlns:a16="http://schemas.microsoft.com/office/drawing/2014/main" id="{B1473E67-EED3-472F-AA0C-19E7998881EC}"/>
                  </a:ext>
                </a:extLst>
              </p:cNvPr>
              <p:cNvSpPr/>
              <p:nvPr/>
            </p:nvSpPr>
            <p:spPr>
              <a:xfrm>
                <a:off x="4572569" y="2833934"/>
                <a:ext cx="58352" cy="34009"/>
              </a:xfrm>
              <a:custGeom>
                <a:avLst/>
                <a:gdLst/>
                <a:ahLst/>
                <a:cxnLst/>
                <a:rect l="l" t="t" r="r" b="b"/>
                <a:pathLst>
                  <a:path w="58352" h="34009" extrusionOk="0">
                    <a:moveTo>
                      <a:pt x="49532" y="1086"/>
                    </a:moveTo>
                    <a:cubicBezTo>
                      <a:pt x="43532" y="-533"/>
                      <a:pt x="36197" y="-152"/>
                      <a:pt x="29911" y="991"/>
                    </a:cubicBezTo>
                    <a:cubicBezTo>
                      <a:pt x="23624" y="2134"/>
                      <a:pt x="16766" y="4515"/>
                      <a:pt x="11337" y="7563"/>
                    </a:cubicBezTo>
                    <a:cubicBezTo>
                      <a:pt x="6956" y="9945"/>
                      <a:pt x="2955" y="13088"/>
                      <a:pt x="1050" y="17374"/>
                    </a:cubicBezTo>
                    <a:cubicBezTo>
                      <a:pt x="-950" y="21851"/>
                      <a:pt x="-93" y="27375"/>
                      <a:pt x="3622" y="30614"/>
                    </a:cubicBezTo>
                    <a:cubicBezTo>
                      <a:pt x="6194" y="32900"/>
                      <a:pt x="9242" y="33757"/>
                      <a:pt x="12480" y="33757"/>
                    </a:cubicBezTo>
                    <a:cubicBezTo>
                      <a:pt x="20100" y="34900"/>
                      <a:pt x="28196" y="31947"/>
                      <a:pt x="35245" y="29090"/>
                    </a:cubicBezTo>
                    <a:cubicBezTo>
                      <a:pt x="41150" y="26613"/>
                      <a:pt x="47246" y="23660"/>
                      <a:pt x="52295" y="19946"/>
                    </a:cubicBezTo>
                    <a:cubicBezTo>
                      <a:pt x="56200" y="17088"/>
                      <a:pt x="59057" y="12897"/>
                      <a:pt x="58200" y="8611"/>
                    </a:cubicBezTo>
                    <a:cubicBezTo>
                      <a:pt x="57343" y="4706"/>
                      <a:pt x="53723" y="2229"/>
                      <a:pt x="49532" y="1086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0" name="Google Shape;1202;p48">
              <a:extLst>
                <a:ext uri="{FF2B5EF4-FFF2-40B4-BE49-F238E27FC236}">
                  <a16:creationId xmlns:a16="http://schemas.microsoft.com/office/drawing/2014/main" id="{1A290F12-9E62-4055-A3A1-AF8BC6108886}"/>
                </a:ext>
              </a:extLst>
            </p:cNvPr>
            <p:cNvGrpSpPr/>
            <p:nvPr/>
          </p:nvGrpSpPr>
          <p:grpSpPr>
            <a:xfrm>
              <a:off x="4435396" y="2501559"/>
              <a:ext cx="139200" cy="88030"/>
              <a:chOff x="4503623" y="3202794"/>
              <a:chExt cx="112014" cy="70838"/>
            </a:xfrm>
          </p:grpSpPr>
          <p:sp>
            <p:nvSpPr>
              <p:cNvPr id="506" name="Google Shape;1203;p48">
                <a:extLst>
                  <a:ext uri="{FF2B5EF4-FFF2-40B4-BE49-F238E27FC236}">
                    <a16:creationId xmlns:a16="http://schemas.microsoft.com/office/drawing/2014/main" id="{B79EEAEC-F05E-4A05-81C3-C64425525E0B}"/>
                  </a:ext>
                </a:extLst>
              </p:cNvPr>
              <p:cNvSpPr/>
              <p:nvPr/>
            </p:nvSpPr>
            <p:spPr>
              <a:xfrm>
                <a:off x="4503623" y="3202794"/>
                <a:ext cx="111975" cy="70838"/>
              </a:xfrm>
              <a:custGeom>
                <a:avLst/>
                <a:gdLst/>
                <a:ahLst/>
                <a:cxnLst/>
                <a:rect l="l" t="t" r="r" b="b"/>
                <a:pathLst>
                  <a:path w="111975" h="70838" extrusionOk="0">
                    <a:moveTo>
                      <a:pt x="103810" y="15417"/>
                    </a:moveTo>
                    <a:cubicBezTo>
                      <a:pt x="95523" y="6654"/>
                      <a:pt x="84855" y="3130"/>
                      <a:pt x="73235" y="1320"/>
                    </a:cubicBezTo>
                    <a:cubicBezTo>
                      <a:pt x="66281" y="272"/>
                      <a:pt x="59137" y="-204"/>
                      <a:pt x="52089" y="82"/>
                    </a:cubicBezTo>
                    <a:cubicBezTo>
                      <a:pt x="40849" y="558"/>
                      <a:pt x="30181" y="1891"/>
                      <a:pt x="19609" y="5987"/>
                    </a:cubicBezTo>
                    <a:cubicBezTo>
                      <a:pt x="16751" y="7130"/>
                      <a:pt x="14179" y="8940"/>
                      <a:pt x="11703" y="10654"/>
                    </a:cubicBezTo>
                    <a:cubicBezTo>
                      <a:pt x="9226" y="12464"/>
                      <a:pt x="6941" y="14845"/>
                      <a:pt x="5226" y="17322"/>
                    </a:cubicBezTo>
                    <a:cubicBezTo>
                      <a:pt x="-489" y="25418"/>
                      <a:pt x="-1727" y="36372"/>
                      <a:pt x="2559" y="45421"/>
                    </a:cubicBezTo>
                    <a:cubicBezTo>
                      <a:pt x="6369" y="53231"/>
                      <a:pt x="12941" y="57708"/>
                      <a:pt x="20371" y="60375"/>
                    </a:cubicBezTo>
                    <a:cubicBezTo>
                      <a:pt x="26181" y="63709"/>
                      <a:pt x="32372" y="66281"/>
                      <a:pt x="38849" y="67804"/>
                    </a:cubicBezTo>
                    <a:cubicBezTo>
                      <a:pt x="44183" y="69043"/>
                      <a:pt x="49422" y="70281"/>
                      <a:pt x="54946" y="70662"/>
                    </a:cubicBezTo>
                    <a:cubicBezTo>
                      <a:pt x="60471" y="71043"/>
                      <a:pt x="66091" y="70757"/>
                      <a:pt x="71615" y="70281"/>
                    </a:cubicBezTo>
                    <a:cubicBezTo>
                      <a:pt x="81616" y="69424"/>
                      <a:pt x="91618" y="66376"/>
                      <a:pt x="99809" y="60375"/>
                    </a:cubicBezTo>
                    <a:cubicBezTo>
                      <a:pt x="106572" y="55422"/>
                      <a:pt x="110954" y="47326"/>
                      <a:pt x="111811" y="39039"/>
                    </a:cubicBezTo>
                    <a:cubicBezTo>
                      <a:pt x="112763" y="30657"/>
                      <a:pt x="109525" y="21513"/>
                      <a:pt x="103810" y="15417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7" name="Google Shape;1204;p48">
                <a:extLst>
                  <a:ext uri="{FF2B5EF4-FFF2-40B4-BE49-F238E27FC236}">
                    <a16:creationId xmlns:a16="http://schemas.microsoft.com/office/drawing/2014/main" id="{E5AFD29A-8863-43C2-B244-31381F138819}"/>
                  </a:ext>
                </a:extLst>
              </p:cNvPr>
              <p:cNvSpPr/>
              <p:nvPr/>
            </p:nvSpPr>
            <p:spPr>
              <a:xfrm>
                <a:off x="4503674" y="3227641"/>
                <a:ext cx="111963" cy="45991"/>
              </a:xfrm>
              <a:custGeom>
                <a:avLst/>
                <a:gdLst/>
                <a:ahLst/>
                <a:cxnLst/>
                <a:rect l="l" t="t" r="r" b="b"/>
                <a:pathLst>
                  <a:path w="111963" h="45991" extrusionOk="0">
                    <a:moveTo>
                      <a:pt x="111093" y="4286"/>
                    </a:moveTo>
                    <a:cubicBezTo>
                      <a:pt x="110236" y="7810"/>
                      <a:pt x="108902" y="11144"/>
                      <a:pt x="106997" y="14192"/>
                    </a:cubicBezTo>
                    <a:cubicBezTo>
                      <a:pt x="100520" y="24575"/>
                      <a:pt x="88709" y="29623"/>
                      <a:pt x="77374" y="32575"/>
                    </a:cubicBezTo>
                    <a:cubicBezTo>
                      <a:pt x="69469" y="34576"/>
                      <a:pt x="61182" y="35242"/>
                      <a:pt x="53086" y="34195"/>
                    </a:cubicBezTo>
                    <a:cubicBezTo>
                      <a:pt x="46990" y="33433"/>
                      <a:pt x="40894" y="32290"/>
                      <a:pt x="34798" y="31051"/>
                    </a:cubicBezTo>
                    <a:cubicBezTo>
                      <a:pt x="32988" y="30671"/>
                      <a:pt x="31178" y="30099"/>
                      <a:pt x="29464" y="29432"/>
                    </a:cubicBezTo>
                    <a:cubicBezTo>
                      <a:pt x="26511" y="28289"/>
                      <a:pt x="23272" y="27051"/>
                      <a:pt x="20605" y="25337"/>
                    </a:cubicBezTo>
                    <a:cubicBezTo>
                      <a:pt x="14795" y="21622"/>
                      <a:pt x="11366" y="17335"/>
                      <a:pt x="7651" y="11525"/>
                    </a:cubicBezTo>
                    <a:cubicBezTo>
                      <a:pt x="6318" y="9430"/>
                      <a:pt x="5175" y="7239"/>
                      <a:pt x="3746" y="5143"/>
                    </a:cubicBezTo>
                    <a:cubicBezTo>
                      <a:pt x="2698" y="3620"/>
                      <a:pt x="1936" y="1810"/>
                      <a:pt x="1460" y="0"/>
                    </a:cubicBezTo>
                    <a:cubicBezTo>
                      <a:pt x="-731" y="6667"/>
                      <a:pt x="-540" y="14097"/>
                      <a:pt x="2603" y="20574"/>
                    </a:cubicBezTo>
                    <a:cubicBezTo>
                      <a:pt x="6413" y="28384"/>
                      <a:pt x="12985" y="32861"/>
                      <a:pt x="20415" y="35528"/>
                    </a:cubicBezTo>
                    <a:cubicBezTo>
                      <a:pt x="26225" y="38862"/>
                      <a:pt x="32416" y="41434"/>
                      <a:pt x="38893" y="42958"/>
                    </a:cubicBezTo>
                    <a:cubicBezTo>
                      <a:pt x="44227" y="44196"/>
                      <a:pt x="49466" y="45434"/>
                      <a:pt x="54991" y="45815"/>
                    </a:cubicBezTo>
                    <a:cubicBezTo>
                      <a:pt x="60515" y="46196"/>
                      <a:pt x="66135" y="45910"/>
                      <a:pt x="71659" y="45434"/>
                    </a:cubicBezTo>
                    <a:cubicBezTo>
                      <a:pt x="81661" y="44577"/>
                      <a:pt x="91662" y="41529"/>
                      <a:pt x="99853" y="35528"/>
                    </a:cubicBezTo>
                    <a:cubicBezTo>
                      <a:pt x="106616" y="30575"/>
                      <a:pt x="110998" y="22479"/>
                      <a:pt x="111855" y="14192"/>
                    </a:cubicBezTo>
                    <a:cubicBezTo>
                      <a:pt x="112141" y="10954"/>
                      <a:pt x="111855" y="7525"/>
                      <a:pt x="111093" y="4286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8" name="Google Shape;1205;p48">
                <a:extLst>
                  <a:ext uri="{FF2B5EF4-FFF2-40B4-BE49-F238E27FC236}">
                    <a16:creationId xmlns:a16="http://schemas.microsoft.com/office/drawing/2014/main" id="{D74E984A-6F0E-4D25-846D-36ECFFB102BE}"/>
                  </a:ext>
                </a:extLst>
              </p:cNvPr>
              <p:cNvSpPr/>
              <p:nvPr/>
            </p:nvSpPr>
            <p:spPr>
              <a:xfrm>
                <a:off x="4530085" y="3215209"/>
                <a:ext cx="60162" cy="29259"/>
              </a:xfrm>
              <a:custGeom>
                <a:avLst/>
                <a:gdLst/>
                <a:ahLst/>
                <a:cxnLst/>
                <a:rect l="l" t="t" r="r" b="b"/>
                <a:pathLst>
                  <a:path w="60162" h="29259" extrusionOk="0">
                    <a:moveTo>
                      <a:pt x="54297" y="6717"/>
                    </a:moveTo>
                    <a:cubicBezTo>
                      <a:pt x="49153" y="3384"/>
                      <a:pt x="42009" y="1479"/>
                      <a:pt x="35628" y="526"/>
                    </a:cubicBezTo>
                    <a:cubicBezTo>
                      <a:pt x="29246" y="-331"/>
                      <a:pt x="22102" y="-141"/>
                      <a:pt x="15911" y="1098"/>
                    </a:cubicBezTo>
                    <a:cubicBezTo>
                      <a:pt x="11053" y="2050"/>
                      <a:pt x="6195" y="3765"/>
                      <a:pt x="3052" y="7194"/>
                    </a:cubicBezTo>
                    <a:cubicBezTo>
                      <a:pt x="-186" y="10813"/>
                      <a:pt x="-1044" y="16338"/>
                      <a:pt x="1433" y="20624"/>
                    </a:cubicBezTo>
                    <a:cubicBezTo>
                      <a:pt x="3147" y="23577"/>
                      <a:pt x="5814" y="25291"/>
                      <a:pt x="8862" y="26339"/>
                    </a:cubicBezTo>
                    <a:cubicBezTo>
                      <a:pt x="15720" y="29768"/>
                      <a:pt x="24388" y="29482"/>
                      <a:pt x="31913" y="28911"/>
                    </a:cubicBezTo>
                    <a:cubicBezTo>
                      <a:pt x="38295" y="28434"/>
                      <a:pt x="44962" y="27482"/>
                      <a:pt x="50963" y="25482"/>
                    </a:cubicBezTo>
                    <a:cubicBezTo>
                      <a:pt x="55535" y="23958"/>
                      <a:pt x="59535" y="20910"/>
                      <a:pt x="60107" y="16528"/>
                    </a:cubicBezTo>
                    <a:cubicBezTo>
                      <a:pt x="60583" y="12527"/>
                      <a:pt x="57916" y="9003"/>
                      <a:pt x="54297" y="6717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1" name="Google Shape;1206;p48">
              <a:extLst>
                <a:ext uri="{FF2B5EF4-FFF2-40B4-BE49-F238E27FC236}">
                  <a16:creationId xmlns:a16="http://schemas.microsoft.com/office/drawing/2014/main" id="{5D853C37-22C6-4D90-AD37-36940B211DE1}"/>
                </a:ext>
              </a:extLst>
            </p:cNvPr>
            <p:cNvGrpSpPr/>
            <p:nvPr/>
          </p:nvGrpSpPr>
          <p:grpSpPr>
            <a:xfrm>
              <a:off x="5528383" y="2719593"/>
              <a:ext cx="261947" cy="262401"/>
              <a:chOff x="5383149" y="3378246"/>
              <a:chExt cx="210789" cy="211154"/>
            </a:xfrm>
          </p:grpSpPr>
          <p:sp>
            <p:nvSpPr>
              <p:cNvPr id="492" name="Google Shape;1207;p48">
                <a:extLst>
                  <a:ext uri="{FF2B5EF4-FFF2-40B4-BE49-F238E27FC236}">
                    <a16:creationId xmlns:a16="http://schemas.microsoft.com/office/drawing/2014/main" id="{69197EAE-3084-4B59-A52D-EC260C17474E}"/>
                  </a:ext>
                </a:extLst>
              </p:cNvPr>
              <p:cNvSpPr/>
              <p:nvPr/>
            </p:nvSpPr>
            <p:spPr>
              <a:xfrm>
                <a:off x="5400320" y="3392804"/>
                <a:ext cx="178524" cy="179792"/>
              </a:xfrm>
              <a:custGeom>
                <a:avLst/>
                <a:gdLst/>
                <a:ahLst/>
                <a:cxnLst/>
                <a:rect l="l" t="t" r="r" b="b"/>
                <a:pathLst>
                  <a:path w="178524" h="179792" extrusionOk="0">
                    <a:moveTo>
                      <a:pt x="177043" y="90107"/>
                    </a:moveTo>
                    <a:cubicBezTo>
                      <a:pt x="177043" y="93535"/>
                      <a:pt x="178853" y="96965"/>
                      <a:pt x="178472" y="100203"/>
                    </a:cubicBezTo>
                    <a:cubicBezTo>
                      <a:pt x="178091" y="103537"/>
                      <a:pt x="176186" y="106680"/>
                      <a:pt x="175519" y="109918"/>
                    </a:cubicBezTo>
                    <a:cubicBezTo>
                      <a:pt x="174757" y="113157"/>
                      <a:pt x="174471" y="116586"/>
                      <a:pt x="173423" y="119729"/>
                    </a:cubicBezTo>
                    <a:cubicBezTo>
                      <a:pt x="172281" y="122873"/>
                      <a:pt x="171423" y="126206"/>
                      <a:pt x="169994" y="129254"/>
                    </a:cubicBezTo>
                    <a:cubicBezTo>
                      <a:pt x="168566" y="132302"/>
                      <a:pt x="165613" y="134493"/>
                      <a:pt x="163898" y="137350"/>
                    </a:cubicBezTo>
                    <a:cubicBezTo>
                      <a:pt x="162089" y="140208"/>
                      <a:pt x="161708" y="144018"/>
                      <a:pt x="159612" y="146685"/>
                    </a:cubicBezTo>
                    <a:cubicBezTo>
                      <a:pt x="157517" y="149257"/>
                      <a:pt x="153802" y="150495"/>
                      <a:pt x="151421" y="152876"/>
                    </a:cubicBezTo>
                    <a:cubicBezTo>
                      <a:pt x="149039" y="155258"/>
                      <a:pt x="146563" y="157353"/>
                      <a:pt x="143991" y="159449"/>
                    </a:cubicBezTo>
                    <a:cubicBezTo>
                      <a:pt x="141419" y="161544"/>
                      <a:pt x="138562" y="163163"/>
                      <a:pt x="135705" y="164973"/>
                    </a:cubicBezTo>
                    <a:cubicBezTo>
                      <a:pt x="132847" y="166783"/>
                      <a:pt x="130847" y="169926"/>
                      <a:pt x="127799" y="171355"/>
                    </a:cubicBezTo>
                    <a:cubicBezTo>
                      <a:pt x="124846" y="172784"/>
                      <a:pt x="121798" y="174498"/>
                      <a:pt x="118560" y="175641"/>
                    </a:cubicBezTo>
                    <a:cubicBezTo>
                      <a:pt x="115416" y="176784"/>
                      <a:pt x="111987" y="177165"/>
                      <a:pt x="108653" y="177927"/>
                    </a:cubicBezTo>
                    <a:cubicBezTo>
                      <a:pt x="105415" y="178689"/>
                      <a:pt x="101986" y="179070"/>
                      <a:pt x="98652" y="179451"/>
                    </a:cubicBezTo>
                    <a:cubicBezTo>
                      <a:pt x="95414" y="179832"/>
                      <a:pt x="91985" y="178403"/>
                      <a:pt x="88556" y="178403"/>
                    </a:cubicBezTo>
                    <a:cubicBezTo>
                      <a:pt x="85127" y="178403"/>
                      <a:pt x="81698" y="180118"/>
                      <a:pt x="78459" y="179737"/>
                    </a:cubicBezTo>
                    <a:cubicBezTo>
                      <a:pt x="75126" y="179356"/>
                      <a:pt x="72173" y="176879"/>
                      <a:pt x="68934" y="176213"/>
                    </a:cubicBezTo>
                    <a:cubicBezTo>
                      <a:pt x="65696" y="175450"/>
                      <a:pt x="62648" y="174403"/>
                      <a:pt x="59505" y="173260"/>
                    </a:cubicBezTo>
                    <a:cubicBezTo>
                      <a:pt x="56361" y="172117"/>
                      <a:pt x="53504" y="170688"/>
                      <a:pt x="50551" y="169259"/>
                    </a:cubicBezTo>
                    <a:cubicBezTo>
                      <a:pt x="47503" y="167831"/>
                      <a:pt x="43217" y="168688"/>
                      <a:pt x="40455" y="166878"/>
                    </a:cubicBezTo>
                    <a:cubicBezTo>
                      <a:pt x="37597" y="165068"/>
                      <a:pt x="34739" y="163163"/>
                      <a:pt x="32168" y="161068"/>
                    </a:cubicBezTo>
                    <a:cubicBezTo>
                      <a:pt x="29596" y="158972"/>
                      <a:pt x="27405" y="156210"/>
                      <a:pt x="25024" y="153829"/>
                    </a:cubicBezTo>
                    <a:cubicBezTo>
                      <a:pt x="22643" y="151448"/>
                      <a:pt x="21595" y="148018"/>
                      <a:pt x="19499" y="145351"/>
                    </a:cubicBezTo>
                    <a:cubicBezTo>
                      <a:pt x="17404" y="142780"/>
                      <a:pt x="14832" y="140494"/>
                      <a:pt x="13118" y="137636"/>
                    </a:cubicBezTo>
                    <a:cubicBezTo>
                      <a:pt x="11308" y="134779"/>
                      <a:pt x="8451" y="132493"/>
                      <a:pt x="7022" y="129445"/>
                    </a:cubicBezTo>
                    <a:cubicBezTo>
                      <a:pt x="5593" y="126492"/>
                      <a:pt x="7022" y="122206"/>
                      <a:pt x="5879" y="119063"/>
                    </a:cubicBezTo>
                    <a:cubicBezTo>
                      <a:pt x="4736" y="115919"/>
                      <a:pt x="3021" y="113062"/>
                      <a:pt x="2355" y="109823"/>
                    </a:cubicBezTo>
                    <a:cubicBezTo>
                      <a:pt x="1593" y="106585"/>
                      <a:pt x="449" y="103442"/>
                      <a:pt x="68" y="100108"/>
                    </a:cubicBezTo>
                    <a:cubicBezTo>
                      <a:pt x="-313" y="96869"/>
                      <a:pt x="1021" y="93440"/>
                      <a:pt x="1021" y="90107"/>
                    </a:cubicBezTo>
                    <a:cubicBezTo>
                      <a:pt x="1021" y="86773"/>
                      <a:pt x="354" y="83439"/>
                      <a:pt x="735" y="80200"/>
                    </a:cubicBezTo>
                    <a:cubicBezTo>
                      <a:pt x="1116" y="76867"/>
                      <a:pt x="1211" y="73533"/>
                      <a:pt x="1878" y="70295"/>
                    </a:cubicBezTo>
                    <a:cubicBezTo>
                      <a:pt x="2640" y="67056"/>
                      <a:pt x="2450" y="63437"/>
                      <a:pt x="3593" y="60293"/>
                    </a:cubicBezTo>
                    <a:cubicBezTo>
                      <a:pt x="4736" y="57150"/>
                      <a:pt x="6069" y="54007"/>
                      <a:pt x="7593" y="50959"/>
                    </a:cubicBezTo>
                    <a:cubicBezTo>
                      <a:pt x="9022" y="47911"/>
                      <a:pt x="10641" y="44863"/>
                      <a:pt x="12451" y="42100"/>
                    </a:cubicBezTo>
                    <a:cubicBezTo>
                      <a:pt x="14261" y="39243"/>
                      <a:pt x="17976" y="37814"/>
                      <a:pt x="20071" y="35242"/>
                    </a:cubicBezTo>
                    <a:cubicBezTo>
                      <a:pt x="22166" y="32671"/>
                      <a:pt x="22833" y="28861"/>
                      <a:pt x="25214" y="26479"/>
                    </a:cubicBezTo>
                    <a:cubicBezTo>
                      <a:pt x="27596" y="24098"/>
                      <a:pt x="30168" y="21812"/>
                      <a:pt x="32739" y="19717"/>
                    </a:cubicBezTo>
                    <a:cubicBezTo>
                      <a:pt x="35311" y="17621"/>
                      <a:pt x="38264" y="15907"/>
                      <a:pt x="41121" y="14097"/>
                    </a:cubicBezTo>
                    <a:cubicBezTo>
                      <a:pt x="43979" y="12287"/>
                      <a:pt x="47408" y="11621"/>
                      <a:pt x="50360" y="10096"/>
                    </a:cubicBezTo>
                    <a:cubicBezTo>
                      <a:pt x="53313" y="8668"/>
                      <a:pt x="56076" y="6477"/>
                      <a:pt x="59219" y="5334"/>
                    </a:cubicBezTo>
                    <a:cubicBezTo>
                      <a:pt x="62362" y="4191"/>
                      <a:pt x="65410" y="2477"/>
                      <a:pt x="68744" y="1715"/>
                    </a:cubicBezTo>
                    <a:cubicBezTo>
                      <a:pt x="71982" y="953"/>
                      <a:pt x="75602" y="2096"/>
                      <a:pt x="78935" y="1715"/>
                    </a:cubicBezTo>
                    <a:cubicBezTo>
                      <a:pt x="82174" y="1333"/>
                      <a:pt x="85508" y="0"/>
                      <a:pt x="88937" y="0"/>
                    </a:cubicBezTo>
                    <a:cubicBezTo>
                      <a:pt x="92366" y="0"/>
                      <a:pt x="95795" y="0"/>
                      <a:pt x="99033" y="381"/>
                    </a:cubicBezTo>
                    <a:cubicBezTo>
                      <a:pt x="102367" y="762"/>
                      <a:pt x="105510" y="2572"/>
                      <a:pt x="108749" y="3334"/>
                    </a:cubicBezTo>
                    <a:cubicBezTo>
                      <a:pt x="111987" y="4096"/>
                      <a:pt x="115797" y="3334"/>
                      <a:pt x="118940" y="4382"/>
                    </a:cubicBezTo>
                    <a:cubicBezTo>
                      <a:pt x="122084" y="5525"/>
                      <a:pt x="124846" y="7906"/>
                      <a:pt x="127799" y="9334"/>
                    </a:cubicBezTo>
                    <a:cubicBezTo>
                      <a:pt x="130847" y="10763"/>
                      <a:pt x="132752" y="14002"/>
                      <a:pt x="135609" y="15716"/>
                    </a:cubicBezTo>
                    <a:cubicBezTo>
                      <a:pt x="138467" y="17526"/>
                      <a:pt x="141705" y="18479"/>
                      <a:pt x="144372" y="20574"/>
                    </a:cubicBezTo>
                    <a:cubicBezTo>
                      <a:pt x="146944" y="22670"/>
                      <a:pt x="149039" y="25241"/>
                      <a:pt x="151421" y="27623"/>
                    </a:cubicBezTo>
                    <a:cubicBezTo>
                      <a:pt x="153802" y="30004"/>
                      <a:pt x="156660" y="31813"/>
                      <a:pt x="158755" y="34385"/>
                    </a:cubicBezTo>
                    <a:cubicBezTo>
                      <a:pt x="160851" y="36957"/>
                      <a:pt x="163422" y="39243"/>
                      <a:pt x="165232" y="42100"/>
                    </a:cubicBezTo>
                    <a:cubicBezTo>
                      <a:pt x="167042" y="44958"/>
                      <a:pt x="167327" y="48578"/>
                      <a:pt x="168756" y="51625"/>
                    </a:cubicBezTo>
                    <a:cubicBezTo>
                      <a:pt x="170185" y="54578"/>
                      <a:pt x="172471" y="57245"/>
                      <a:pt x="173519" y="60484"/>
                    </a:cubicBezTo>
                    <a:cubicBezTo>
                      <a:pt x="174662" y="63627"/>
                      <a:pt x="176757" y="66580"/>
                      <a:pt x="177424" y="69913"/>
                    </a:cubicBezTo>
                    <a:cubicBezTo>
                      <a:pt x="178186" y="73152"/>
                      <a:pt x="175805" y="76962"/>
                      <a:pt x="176186" y="80296"/>
                    </a:cubicBezTo>
                    <a:cubicBezTo>
                      <a:pt x="176376" y="83534"/>
                      <a:pt x="177043" y="86773"/>
                      <a:pt x="177043" y="90107"/>
                    </a:cubicBezTo>
                    <a:close/>
                  </a:path>
                </a:pathLst>
              </a:custGeom>
              <a:solidFill>
                <a:srgbClr val="004FA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3" name="Google Shape;1208;p48">
                <a:extLst>
                  <a:ext uri="{FF2B5EF4-FFF2-40B4-BE49-F238E27FC236}">
                    <a16:creationId xmlns:a16="http://schemas.microsoft.com/office/drawing/2014/main" id="{AFBA2F14-E032-425E-BA52-D07FC36182A4}"/>
                  </a:ext>
                </a:extLst>
              </p:cNvPr>
              <p:cNvSpPr/>
              <p:nvPr/>
            </p:nvSpPr>
            <p:spPr>
              <a:xfrm>
                <a:off x="5473851" y="3378246"/>
                <a:ext cx="30816" cy="31989"/>
              </a:xfrm>
              <a:custGeom>
                <a:avLst/>
                <a:gdLst/>
                <a:ahLst/>
                <a:cxnLst/>
                <a:rect l="l" t="t" r="r" b="b"/>
                <a:pathLst>
                  <a:path w="30816" h="31989" extrusionOk="0">
                    <a:moveTo>
                      <a:pt x="30360" y="15416"/>
                    </a:moveTo>
                    <a:cubicBezTo>
                      <a:pt x="30360" y="18273"/>
                      <a:pt x="31503" y="21798"/>
                      <a:pt x="30170" y="24084"/>
                    </a:cubicBezTo>
                    <a:cubicBezTo>
                      <a:pt x="28741" y="26465"/>
                      <a:pt x="24740" y="26465"/>
                      <a:pt x="22264" y="27798"/>
                    </a:cubicBezTo>
                    <a:cubicBezTo>
                      <a:pt x="19978" y="29132"/>
                      <a:pt x="17978" y="31989"/>
                      <a:pt x="15120" y="31989"/>
                    </a:cubicBezTo>
                    <a:cubicBezTo>
                      <a:pt x="12263" y="31989"/>
                      <a:pt x="10167" y="29227"/>
                      <a:pt x="7881" y="27894"/>
                    </a:cubicBezTo>
                    <a:cubicBezTo>
                      <a:pt x="5500" y="26465"/>
                      <a:pt x="2738" y="25703"/>
                      <a:pt x="1309" y="23322"/>
                    </a:cubicBezTo>
                    <a:cubicBezTo>
                      <a:pt x="-25" y="21036"/>
                      <a:pt x="737" y="18273"/>
                      <a:pt x="737" y="15321"/>
                    </a:cubicBezTo>
                    <a:cubicBezTo>
                      <a:pt x="737" y="12368"/>
                      <a:pt x="-786" y="9225"/>
                      <a:pt x="547" y="6843"/>
                    </a:cubicBezTo>
                    <a:cubicBezTo>
                      <a:pt x="1976" y="4462"/>
                      <a:pt x="4928" y="3129"/>
                      <a:pt x="7405" y="1795"/>
                    </a:cubicBezTo>
                    <a:cubicBezTo>
                      <a:pt x="9691" y="462"/>
                      <a:pt x="12358" y="271"/>
                      <a:pt x="15215" y="271"/>
                    </a:cubicBezTo>
                    <a:cubicBezTo>
                      <a:pt x="18073" y="271"/>
                      <a:pt x="21311" y="-586"/>
                      <a:pt x="23598" y="747"/>
                    </a:cubicBezTo>
                    <a:cubicBezTo>
                      <a:pt x="25979" y="2176"/>
                      <a:pt x="28550" y="4462"/>
                      <a:pt x="29884" y="6843"/>
                    </a:cubicBezTo>
                    <a:cubicBezTo>
                      <a:pt x="31218" y="9225"/>
                      <a:pt x="30360" y="12463"/>
                      <a:pt x="30360" y="15416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4" name="Google Shape;1209;p48">
                <a:extLst>
                  <a:ext uri="{FF2B5EF4-FFF2-40B4-BE49-F238E27FC236}">
                    <a16:creationId xmlns:a16="http://schemas.microsoft.com/office/drawing/2014/main" id="{D897BC14-289D-43F9-B678-1FBF31566108}"/>
                  </a:ext>
                </a:extLst>
              </p:cNvPr>
              <p:cNvSpPr/>
              <p:nvPr/>
            </p:nvSpPr>
            <p:spPr>
              <a:xfrm>
                <a:off x="5466254" y="3458051"/>
                <a:ext cx="46148" cy="47782"/>
              </a:xfrm>
              <a:custGeom>
                <a:avLst/>
                <a:gdLst/>
                <a:ahLst/>
                <a:cxnLst/>
                <a:rect l="l" t="t" r="r" b="b"/>
                <a:pathLst>
                  <a:path w="46148" h="47782" extrusionOk="0">
                    <a:moveTo>
                      <a:pt x="46149" y="24860"/>
                    </a:moveTo>
                    <a:cubicBezTo>
                      <a:pt x="46149" y="28004"/>
                      <a:pt x="45863" y="31242"/>
                      <a:pt x="44720" y="33909"/>
                    </a:cubicBezTo>
                    <a:cubicBezTo>
                      <a:pt x="43577" y="36767"/>
                      <a:pt x="41958" y="39719"/>
                      <a:pt x="39862" y="41910"/>
                    </a:cubicBezTo>
                    <a:cubicBezTo>
                      <a:pt x="37767" y="44006"/>
                      <a:pt x="35004" y="46196"/>
                      <a:pt x="32147" y="47339"/>
                    </a:cubicBezTo>
                    <a:cubicBezTo>
                      <a:pt x="29385" y="48482"/>
                      <a:pt x="25956" y="47053"/>
                      <a:pt x="22812" y="47053"/>
                    </a:cubicBezTo>
                    <a:cubicBezTo>
                      <a:pt x="19669" y="47053"/>
                      <a:pt x="16812" y="47053"/>
                      <a:pt x="14049" y="45910"/>
                    </a:cubicBezTo>
                    <a:cubicBezTo>
                      <a:pt x="11192" y="44767"/>
                      <a:pt x="8239" y="43720"/>
                      <a:pt x="6048" y="41529"/>
                    </a:cubicBezTo>
                    <a:cubicBezTo>
                      <a:pt x="3858" y="39338"/>
                      <a:pt x="1953" y="36767"/>
                      <a:pt x="714" y="33909"/>
                    </a:cubicBezTo>
                    <a:cubicBezTo>
                      <a:pt x="-429" y="31147"/>
                      <a:pt x="143" y="27908"/>
                      <a:pt x="143" y="24765"/>
                    </a:cubicBezTo>
                    <a:cubicBezTo>
                      <a:pt x="143" y="21622"/>
                      <a:pt x="238" y="18669"/>
                      <a:pt x="1381" y="15907"/>
                    </a:cubicBezTo>
                    <a:cubicBezTo>
                      <a:pt x="2524" y="13049"/>
                      <a:pt x="3381" y="9620"/>
                      <a:pt x="5477" y="7429"/>
                    </a:cubicBezTo>
                    <a:cubicBezTo>
                      <a:pt x="7572" y="5334"/>
                      <a:pt x="11287" y="5048"/>
                      <a:pt x="14145" y="3905"/>
                    </a:cubicBezTo>
                    <a:cubicBezTo>
                      <a:pt x="16907" y="2762"/>
                      <a:pt x="19574" y="0"/>
                      <a:pt x="22812" y="0"/>
                    </a:cubicBezTo>
                    <a:cubicBezTo>
                      <a:pt x="25956" y="0"/>
                      <a:pt x="28813" y="2572"/>
                      <a:pt x="31480" y="3715"/>
                    </a:cubicBezTo>
                    <a:cubicBezTo>
                      <a:pt x="34338" y="4858"/>
                      <a:pt x="36719" y="6477"/>
                      <a:pt x="38910" y="8572"/>
                    </a:cubicBezTo>
                    <a:cubicBezTo>
                      <a:pt x="41100" y="10668"/>
                      <a:pt x="43672" y="12763"/>
                      <a:pt x="44815" y="15526"/>
                    </a:cubicBezTo>
                    <a:cubicBezTo>
                      <a:pt x="45863" y="18479"/>
                      <a:pt x="46149" y="21717"/>
                      <a:pt x="46149" y="24860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5" name="Google Shape;1210;p48">
                <a:extLst>
                  <a:ext uri="{FF2B5EF4-FFF2-40B4-BE49-F238E27FC236}">
                    <a16:creationId xmlns:a16="http://schemas.microsoft.com/office/drawing/2014/main" id="{6441112D-F089-45B6-B840-9EF357AAD1DD}"/>
                  </a:ext>
                </a:extLst>
              </p:cNvPr>
              <p:cNvSpPr/>
              <p:nvPr/>
            </p:nvSpPr>
            <p:spPr>
              <a:xfrm>
                <a:off x="5448418" y="3412526"/>
                <a:ext cx="37519" cy="37970"/>
              </a:xfrm>
              <a:custGeom>
                <a:avLst/>
                <a:gdLst/>
                <a:ahLst/>
                <a:cxnLst/>
                <a:rect l="l" t="t" r="r" b="b"/>
                <a:pathLst>
                  <a:path w="37519" h="37970" extrusionOk="0">
                    <a:moveTo>
                      <a:pt x="35409" y="12473"/>
                    </a:moveTo>
                    <a:cubicBezTo>
                      <a:pt x="36743" y="15616"/>
                      <a:pt x="37886" y="18378"/>
                      <a:pt x="37410" y="21521"/>
                    </a:cubicBezTo>
                    <a:cubicBezTo>
                      <a:pt x="36933" y="24760"/>
                      <a:pt x="36743" y="28475"/>
                      <a:pt x="34743" y="31046"/>
                    </a:cubicBezTo>
                    <a:cubicBezTo>
                      <a:pt x="32838" y="33523"/>
                      <a:pt x="29123" y="34285"/>
                      <a:pt x="25980" y="35618"/>
                    </a:cubicBezTo>
                    <a:cubicBezTo>
                      <a:pt x="22836" y="36952"/>
                      <a:pt x="19788" y="38285"/>
                      <a:pt x="16740" y="37904"/>
                    </a:cubicBezTo>
                    <a:cubicBezTo>
                      <a:pt x="13502" y="37523"/>
                      <a:pt x="9787" y="36857"/>
                      <a:pt x="7215" y="34856"/>
                    </a:cubicBezTo>
                    <a:cubicBezTo>
                      <a:pt x="4739" y="32951"/>
                      <a:pt x="2358" y="29903"/>
                      <a:pt x="1024" y="26760"/>
                    </a:cubicBezTo>
                    <a:cubicBezTo>
                      <a:pt x="-309" y="23617"/>
                      <a:pt x="-119" y="19902"/>
                      <a:pt x="357" y="16759"/>
                    </a:cubicBezTo>
                    <a:cubicBezTo>
                      <a:pt x="738" y="13520"/>
                      <a:pt x="1500" y="9710"/>
                      <a:pt x="3405" y="7139"/>
                    </a:cubicBezTo>
                    <a:cubicBezTo>
                      <a:pt x="5310" y="4662"/>
                      <a:pt x="8549" y="2376"/>
                      <a:pt x="11597" y="1043"/>
                    </a:cubicBezTo>
                    <a:cubicBezTo>
                      <a:pt x="14740" y="-291"/>
                      <a:pt x="18455" y="-100"/>
                      <a:pt x="21598" y="281"/>
                    </a:cubicBezTo>
                    <a:cubicBezTo>
                      <a:pt x="24837" y="757"/>
                      <a:pt x="28551" y="1519"/>
                      <a:pt x="31123" y="3519"/>
                    </a:cubicBezTo>
                    <a:cubicBezTo>
                      <a:pt x="33790" y="5424"/>
                      <a:pt x="34171" y="9329"/>
                      <a:pt x="35409" y="12473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6" name="Google Shape;1211;p48">
                <a:extLst>
                  <a:ext uri="{FF2B5EF4-FFF2-40B4-BE49-F238E27FC236}">
                    <a16:creationId xmlns:a16="http://schemas.microsoft.com/office/drawing/2014/main" id="{6AFB9D5C-3517-4426-8B70-9AFA27E3D12A}"/>
                  </a:ext>
                </a:extLst>
              </p:cNvPr>
              <p:cNvSpPr/>
              <p:nvPr/>
            </p:nvSpPr>
            <p:spPr>
              <a:xfrm>
                <a:off x="5419471" y="3484821"/>
                <a:ext cx="36165" cy="38261"/>
              </a:xfrm>
              <a:custGeom>
                <a:avLst/>
                <a:gdLst/>
                <a:ahLst/>
                <a:cxnLst/>
                <a:rect l="l" t="t" r="r" b="b"/>
                <a:pathLst>
                  <a:path w="36165" h="38261" extrusionOk="0">
                    <a:moveTo>
                      <a:pt x="10635" y="1043"/>
                    </a:moveTo>
                    <a:cubicBezTo>
                      <a:pt x="13779" y="-291"/>
                      <a:pt x="17589" y="-100"/>
                      <a:pt x="20732" y="281"/>
                    </a:cubicBezTo>
                    <a:cubicBezTo>
                      <a:pt x="23970" y="662"/>
                      <a:pt x="26542" y="3233"/>
                      <a:pt x="29114" y="5138"/>
                    </a:cubicBezTo>
                    <a:cubicBezTo>
                      <a:pt x="31590" y="7043"/>
                      <a:pt x="32638" y="9710"/>
                      <a:pt x="33876" y="12854"/>
                    </a:cubicBezTo>
                    <a:cubicBezTo>
                      <a:pt x="35210" y="15997"/>
                      <a:pt x="36543" y="18569"/>
                      <a:pt x="36067" y="21712"/>
                    </a:cubicBezTo>
                    <a:cubicBezTo>
                      <a:pt x="35686" y="24950"/>
                      <a:pt x="35686" y="28665"/>
                      <a:pt x="33686" y="31237"/>
                    </a:cubicBezTo>
                    <a:cubicBezTo>
                      <a:pt x="31781" y="33713"/>
                      <a:pt x="28923" y="36571"/>
                      <a:pt x="25875" y="37809"/>
                    </a:cubicBezTo>
                    <a:cubicBezTo>
                      <a:pt x="22732" y="39143"/>
                      <a:pt x="19017" y="37142"/>
                      <a:pt x="15969" y="36761"/>
                    </a:cubicBezTo>
                    <a:cubicBezTo>
                      <a:pt x="12731" y="36380"/>
                      <a:pt x="9397" y="36190"/>
                      <a:pt x="6825" y="34190"/>
                    </a:cubicBezTo>
                    <a:cubicBezTo>
                      <a:pt x="4349" y="32285"/>
                      <a:pt x="3777" y="28951"/>
                      <a:pt x="2444" y="25808"/>
                    </a:cubicBezTo>
                    <a:cubicBezTo>
                      <a:pt x="1110" y="22664"/>
                      <a:pt x="-318" y="19997"/>
                      <a:pt x="63" y="16854"/>
                    </a:cubicBezTo>
                    <a:cubicBezTo>
                      <a:pt x="444" y="13616"/>
                      <a:pt x="2730" y="11425"/>
                      <a:pt x="4730" y="8853"/>
                    </a:cubicBezTo>
                    <a:cubicBezTo>
                      <a:pt x="6635" y="6472"/>
                      <a:pt x="7492" y="2281"/>
                      <a:pt x="10635" y="1043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7" name="Google Shape;1212;p48">
                <a:extLst>
                  <a:ext uri="{FF2B5EF4-FFF2-40B4-BE49-F238E27FC236}">
                    <a16:creationId xmlns:a16="http://schemas.microsoft.com/office/drawing/2014/main" id="{966F2751-91DC-449E-AD80-525398EAA832}"/>
                  </a:ext>
                </a:extLst>
              </p:cNvPr>
              <p:cNvSpPr/>
              <p:nvPr/>
            </p:nvSpPr>
            <p:spPr>
              <a:xfrm>
                <a:off x="5491091" y="3515272"/>
                <a:ext cx="37152" cy="38194"/>
              </a:xfrm>
              <a:custGeom>
                <a:avLst/>
                <a:gdLst/>
                <a:ahLst/>
                <a:cxnLst/>
                <a:rect l="l" t="t" r="r" b="b"/>
                <a:pathLst>
                  <a:path w="37152" h="38194" extrusionOk="0">
                    <a:moveTo>
                      <a:pt x="1595" y="26218"/>
                    </a:moveTo>
                    <a:cubicBezTo>
                      <a:pt x="261" y="23074"/>
                      <a:pt x="-310" y="19550"/>
                      <a:pt x="166" y="16407"/>
                    </a:cubicBezTo>
                    <a:cubicBezTo>
                      <a:pt x="547" y="13168"/>
                      <a:pt x="3023" y="10597"/>
                      <a:pt x="5024" y="8025"/>
                    </a:cubicBezTo>
                    <a:cubicBezTo>
                      <a:pt x="6929" y="5548"/>
                      <a:pt x="8643" y="2119"/>
                      <a:pt x="11691" y="881"/>
                    </a:cubicBezTo>
                    <a:cubicBezTo>
                      <a:pt x="14834" y="-452"/>
                      <a:pt x="18454" y="24"/>
                      <a:pt x="21597" y="405"/>
                    </a:cubicBezTo>
                    <a:cubicBezTo>
                      <a:pt x="24836" y="881"/>
                      <a:pt x="28836" y="976"/>
                      <a:pt x="31408" y="2976"/>
                    </a:cubicBezTo>
                    <a:cubicBezTo>
                      <a:pt x="33884" y="4882"/>
                      <a:pt x="33980" y="9168"/>
                      <a:pt x="35218" y="12311"/>
                    </a:cubicBezTo>
                    <a:cubicBezTo>
                      <a:pt x="36551" y="15454"/>
                      <a:pt x="37504" y="18217"/>
                      <a:pt x="37028" y="21360"/>
                    </a:cubicBezTo>
                    <a:cubicBezTo>
                      <a:pt x="36647" y="24598"/>
                      <a:pt x="36266" y="28027"/>
                      <a:pt x="34265" y="30694"/>
                    </a:cubicBezTo>
                    <a:cubicBezTo>
                      <a:pt x="32360" y="33171"/>
                      <a:pt x="29503" y="35266"/>
                      <a:pt x="26360" y="36600"/>
                    </a:cubicBezTo>
                    <a:cubicBezTo>
                      <a:pt x="23216" y="37933"/>
                      <a:pt x="19692" y="38505"/>
                      <a:pt x="16549" y="38028"/>
                    </a:cubicBezTo>
                    <a:cubicBezTo>
                      <a:pt x="13310" y="37648"/>
                      <a:pt x="10167" y="36028"/>
                      <a:pt x="7500" y="34028"/>
                    </a:cubicBezTo>
                    <a:cubicBezTo>
                      <a:pt x="5119" y="32028"/>
                      <a:pt x="2833" y="29361"/>
                      <a:pt x="1595" y="26218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8" name="Google Shape;1213;p48">
                <a:extLst>
                  <a:ext uri="{FF2B5EF4-FFF2-40B4-BE49-F238E27FC236}">
                    <a16:creationId xmlns:a16="http://schemas.microsoft.com/office/drawing/2014/main" id="{98FE766A-78C9-4474-8946-556F78C95A01}"/>
                  </a:ext>
                </a:extLst>
              </p:cNvPr>
              <p:cNvSpPr/>
              <p:nvPr/>
            </p:nvSpPr>
            <p:spPr>
              <a:xfrm>
                <a:off x="5521324" y="3442180"/>
                <a:ext cx="37021" cy="37743"/>
              </a:xfrm>
              <a:custGeom>
                <a:avLst/>
                <a:gdLst/>
                <a:ahLst/>
                <a:cxnLst/>
                <a:rect l="l" t="t" r="r" b="b"/>
                <a:pathLst>
                  <a:path w="37021" h="37743" extrusionOk="0">
                    <a:moveTo>
                      <a:pt x="26226" y="37207"/>
                    </a:moveTo>
                    <a:cubicBezTo>
                      <a:pt x="23082" y="38540"/>
                      <a:pt x="19749" y="37016"/>
                      <a:pt x="16606" y="36635"/>
                    </a:cubicBezTo>
                    <a:cubicBezTo>
                      <a:pt x="13367" y="36254"/>
                      <a:pt x="9843" y="36635"/>
                      <a:pt x="7271" y="34635"/>
                    </a:cubicBezTo>
                    <a:cubicBezTo>
                      <a:pt x="4794" y="32730"/>
                      <a:pt x="2318" y="30063"/>
                      <a:pt x="985" y="26920"/>
                    </a:cubicBezTo>
                    <a:cubicBezTo>
                      <a:pt x="-349" y="23777"/>
                      <a:pt x="-63" y="20252"/>
                      <a:pt x="318" y="17109"/>
                    </a:cubicBezTo>
                    <a:cubicBezTo>
                      <a:pt x="699" y="13871"/>
                      <a:pt x="1175" y="10061"/>
                      <a:pt x="3175" y="7489"/>
                    </a:cubicBezTo>
                    <a:cubicBezTo>
                      <a:pt x="5080" y="5012"/>
                      <a:pt x="8700" y="3869"/>
                      <a:pt x="11843" y="2536"/>
                    </a:cubicBezTo>
                    <a:cubicBezTo>
                      <a:pt x="14986" y="1202"/>
                      <a:pt x="18320" y="-322"/>
                      <a:pt x="21463" y="59"/>
                    </a:cubicBezTo>
                    <a:cubicBezTo>
                      <a:pt x="24702" y="440"/>
                      <a:pt x="26797" y="3869"/>
                      <a:pt x="29369" y="5870"/>
                    </a:cubicBezTo>
                    <a:cubicBezTo>
                      <a:pt x="31845" y="7775"/>
                      <a:pt x="34703" y="9299"/>
                      <a:pt x="36036" y="12442"/>
                    </a:cubicBezTo>
                    <a:cubicBezTo>
                      <a:pt x="37370" y="15585"/>
                      <a:pt x="37084" y="18728"/>
                      <a:pt x="36703" y="21872"/>
                    </a:cubicBezTo>
                    <a:cubicBezTo>
                      <a:pt x="36227" y="25110"/>
                      <a:pt x="34608" y="27396"/>
                      <a:pt x="32607" y="29968"/>
                    </a:cubicBezTo>
                    <a:cubicBezTo>
                      <a:pt x="30607" y="32540"/>
                      <a:pt x="29369" y="35969"/>
                      <a:pt x="26226" y="3720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9" name="Google Shape;1214;p48">
                <a:extLst>
                  <a:ext uri="{FF2B5EF4-FFF2-40B4-BE49-F238E27FC236}">
                    <a16:creationId xmlns:a16="http://schemas.microsoft.com/office/drawing/2014/main" id="{FCD2ADF0-2C93-46E4-8087-59A797376387}"/>
                  </a:ext>
                </a:extLst>
              </p:cNvPr>
              <p:cNvSpPr/>
              <p:nvPr/>
            </p:nvSpPr>
            <p:spPr>
              <a:xfrm>
                <a:off x="5408675" y="3403451"/>
                <a:ext cx="32814" cy="31388"/>
              </a:xfrm>
              <a:custGeom>
                <a:avLst/>
                <a:gdLst/>
                <a:ahLst/>
                <a:cxnLst/>
                <a:rect l="l" t="t" r="r" b="b"/>
                <a:pathLst>
                  <a:path w="32814" h="31388" extrusionOk="0">
                    <a:moveTo>
                      <a:pt x="29052" y="4498"/>
                    </a:moveTo>
                    <a:cubicBezTo>
                      <a:pt x="31052" y="6498"/>
                      <a:pt x="30671" y="9927"/>
                      <a:pt x="31338" y="12594"/>
                    </a:cubicBezTo>
                    <a:cubicBezTo>
                      <a:pt x="32100" y="15261"/>
                      <a:pt x="33338" y="17833"/>
                      <a:pt x="32576" y="20500"/>
                    </a:cubicBezTo>
                    <a:cubicBezTo>
                      <a:pt x="31909" y="23072"/>
                      <a:pt x="30385" y="25548"/>
                      <a:pt x="28385" y="27644"/>
                    </a:cubicBezTo>
                    <a:cubicBezTo>
                      <a:pt x="26385" y="29739"/>
                      <a:pt x="23432" y="29644"/>
                      <a:pt x="20860" y="30311"/>
                    </a:cubicBezTo>
                    <a:cubicBezTo>
                      <a:pt x="18193" y="31073"/>
                      <a:pt x="15907" y="31835"/>
                      <a:pt x="13145" y="31073"/>
                    </a:cubicBezTo>
                    <a:cubicBezTo>
                      <a:pt x="10573" y="30406"/>
                      <a:pt x="8287" y="29168"/>
                      <a:pt x="6287" y="27167"/>
                    </a:cubicBezTo>
                    <a:cubicBezTo>
                      <a:pt x="4287" y="25167"/>
                      <a:pt x="953" y="23453"/>
                      <a:pt x="191" y="20881"/>
                    </a:cubicBezTo>
                    <a:cubicBezTo>
                      <a:pt x="-571" y="18214"/>
                      <a:pt x="1143" y="14975"/>
                      <a:pt x="1905" y="12308"/>
                    </a:cubicBezTo>
                    <a:cubicBezTo>
                      <a:pt x="2572" y="9737"/>
                      <a:pt x="4572" y="7927"/>
                      <a:pt x="6573" y="5927"/>
                    </a:cubicBezTo>
                    <a:cubicBezTo>
                      <a:pt x="8573" y="3926"/>
                      <a:pt x="10764" y="3260"/>
                      <a:pt x="13335" y="2593"/>
                    </a:cubicBezTo>
                    <a:cubicBezTo>
                      <a:pt x="16002" y="1831"/>
                      <a:pt x="18765" y="-550"/>
                      <a:pt x="21432" y="116"/>
                    </a:cubicBezTo>
                    <a:cubicBezTo>
                      <a:pt x="24099" y="688"/>
                      <a:pt x="26956" y="2402"/>
                      <a:pt x="29052" y="4498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0" name="Google Shape;1215;p48">
                <a:extLst>
                  <a:ext uri="{FF2B5EF4-FFF2-40B4-BE49-F238E27FC236}">
                    <a16:creationId xmlns:a16="http://schemas.microsoft.com/office/drawing/2014/main" id="{DC5B8412-479E-4812-98BA-001CAF624E0B}"/>
                  </a:ext>
                </a:extLst>
              </p:cNvPr>
              <p:cNvSpPr/>
              <p:nvPr/>
            </p:nvSpPr>
            <p:spPr>
              <a:xfrm>
                <a:off x="5383149" y="3467371"/>
                <a:ext cx="32047" cy="30872"/>
              </a:xfrm>
              <a:custGeom>
                <a:avLst/>
                <a:gdLst/>
                <a:ahLst/>
                <a:cxnLst/>
                <a:rect l="l" t="t" r="r" b="b"/>
                <a:pathLst>
                  <a:path w="32047" h="30872" extrusionOk="0">
                    <a:moveTo>
                      <a:pt x="16478" y="966"/>
                    </a:moveTo>
                    <a:cubicBezTo>
                      <a:pt x="19336" y="966"/>
                      <a:pt x="22860" y="-843"/>
                      <a:pt x="25146" y="490"/>
                    </a:cubicBezTo>
                    <a:cubicBezTo>
                      <a:pt x="27527" y="1919"/>
                      <a:pt x="30004" y="4586"/>
                      <a:pt x="31337" y="6967"/>
                    </a:cubicBezTo>
                    <a:cubicBezTo>
                      <a:pt x="32671" y="9253"/>
                      <a:pt x="31718" y="12682"/>
                      <a:pt x="31718" y="15635"/>
                    </a:cubicBezTo>
                    <a:cubicBezTo>
                      <a:pt x="31718" y="18588"/>
                      <a:pt x="32575" y="21826"/>
                      <a:pt x="31147" y="24112"/>
                    </a:cubicBezTo>
                    <a:cubicBezTo>
                      <a:pt x="29718" y="26493"/>
                      <a:pt x="27337" y="28970"/>
                      <a:pt x="24860" y="30303"/>
                    </a:cubicBezTo>
                    <a:cubicBezTo>
                      <a:pt x="22574" y="31637"/>
                      <a:pt x="19240" y="30208"/>
                      <a:pt x="16383" y="30208"/>
                    </a:cubicBezTo>
                    <a:cubicBezTo>
                      <a:pt x="13525" y="30208"/>
                      <a:pt x="10668" y="30780"/>
                      <a:pt x="8382" y="29351"/>
                    </a:cubicBezTo>
                    <a:cubicBezTo>
                      <a:pt x="6001" y="27922"/>
                      <a:pt x="3429" y="26208"/>
                      <a:pt x="2000" y="23826"/>
                    </a:cubicBezTo>
                    <a:cubicBezTo>
                      <a:pt x="667" y="21541"/>
                      <a:pt x="0" y="18397"/>
                      <a:pt x="0" y="15540"/>
                    </a:cubicBezTo>
                    <a:cubicBezTo>
                      <a:pt x="0" y="12682"/>
                      <a:pt x="286" y="9348"/>
                      <a:pt x="1619" y="7062"/>
                    </a:cubicBezTo>
                    <a:cubicBezTo>
                      <a:pt x="3048" y="4681"/>
                      <a:pt x="5810" y="2871"/>
                      <a:pt x="8192" y="1443"/>
                    </a:cubicBezTo>
                    <a:cubicBezTo>
                      <a:pt x="10668" y="109"/>
                      <a:pt x="13621" y="966"/>
                      <a:pt x="16478" y="966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1" name="Google Shape;1216;p48">
                <a:extLst>
                  <a:ext uri="{FF2B5EF4-FFF2-40B4-BE49-F238E27FC236}">
                    <a16:creationId xmlns:a16="http://schemas.microsoft.com/office/drawing/2014/main" id="{962B0520-1766-4E74-8CAC-0811B1123C24}"/>
                  </a:ext>
                </a:extLst>
              </p:cNvPr>
              <p:cNvSpPr/>
              <p:nvPr/>
            </p:nvSpPr>
            <p:spPr>
              <a:xfrm>
                <a:off x="5409120" y="3530155"/>
                <a:ext cx="32932" cy="32339"/>
              </a:xfrm>
              <a:custGeom>
                <a:avLst/>
                <a:gdLst/>
                <a:ahLst/>
                <a:cxnLst/>
                <a:rect l="l" t="t" r="r" b="b"/>
                <a:pathLst>
                  <a:path w="32932" h="32339" extrusionOk="0">
                    <a:moveTo>
                      <a:pt x="5271" y="4477"/>
                    </a:moveTo>
                    <a:cubicBezTo>
                      <a:pt x="7271" y="2477"/>
                      <a:pt x="9842" y="858"/>
                      <a:pt x="12509" y="191"/>
                    </a:cubicBezTo>
                    <a:cubicBezTo>
                      <a:pt x="15176" y="-571"/>
                      <a:pt x="17843" y="1143"/>
                      <a:pt x="20510" y="1905"/>
                    </a:cubicBezTo>
                    <a:cubicBezTo>
                      <a:pt x="23082" y="2572"/>
                      <a:pt x="24892" y="3715"/>
                      <a:pt x="26988" y="5811"/>
                    </a:cubicBezTo>
                    <a:cubicBezTo>
                      <a:pt x="28988" y="7811"/>
                      <a:pt x="31750" y="9240"/>
                      <a:pt x="32512" y="11811"/>
                    </a:cubicBezTo>
                    <a:cubicBezTo>
                      <a:pt x="33274" y="14478"/>
                      <a:pt x="32893" y="17431"/>
                      <a:pt x="32226" y="20098"/>
                    </a:cubicBezTo>
                    <a:cubicBezTo>
                      <a:pt x="31559" y="22670"/>
                      <a:pt x="28892" y="24003"/>
                      <a:pt x="26892" y="26004"/>
                    </a:cubicBezTo>
                    <a:cubicBezTo>
                      <a:pt x="24892" y="28004"/>
                      <a:pt x="23559" y="30480"/>
                      <a:pt x="20892" y="31147"/>
                    </a:cubicBezTo>
                    <a:cubicBezTo>
                      <a:pt x="18225" y="31909"/>
                      <a:pt x="15176" y="32766"/>
                      <a:pt x="12509" y="32099"/>
                    </a:cubicBezTo>
                    <a:cubicBezTo>
                      <a:pt x="9938" y="31433"/>
                      <a:pt x="6604" y="30290"/>
                      <a:pt x="4604" y="28194"/>
                    </a:cubicBezTo>
                    <a:cubicBezTo>
                      <a:pt x="2604" y="26194"/>
                      <a:pt x="1556" y="22860"/>
                      <a:pt x="889" y="20193"/>
                    </a:cubicBezTo>
                    <a:cubicBezTo>
                      <a:pt x="127" y="17526"/>
                      <a:pt x="-349" y="14192"/>
                      <a:pt x="317" y="11525"/>
                    </a:cubicBezTo>
                    <a:cubicBezTo>
                      <a:pt x="889" y="8954"/>
                      <a:pt x="3175" y="6573"/>
                      <a:pt x="5271" y="447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2" name="Google Shape;1217;p48">
                <a:extLst>
                  <a:ext uri="{FF2B5EF4-FFF2-40B4-BE49-F238E27FC236}">
                    <a16:creationId xmlns:a16="http://schemas.microsoft.com/office/drawing/2014/main" id="{3CCF052A-5241-4A94-8294-D885427D2E32}"/>
                  </a:ext>
                </a:extLst>
              </p:cNvPr>
              <p:cNvSpPr/>
              <p:nvPr/>
            </p:nvSpPr>
            <p:spPr>
              <a:xfrm>
                <a:off x="5473476" y="3555777"/>
                <a:ext cx="31878" cy="33623"/>
              </a:xfrm>
              <a:custGeom>
                <a:avLst/>
                <a:gdLst/>
                <a:ahLst/>
                <a:cxnLst/>
                <a:rect l="l" t="t" r="r" b="b"/>
                <a:pathLst>
                  <a:path w="31878" h="33623" extrusionOk="0">
                    <a:moveTo>
                      <a:pt x="255" y="16478"/>
                    </a:moveTo>
                    <a:cubicBezTo>
                      <a:pt x="255" y="13621"/>
                      <a:pt x="541" y="10954"/>
                      <a:pt x="1874" y="8572"/>
                    </a:cubicBezTo>
                    <a:cubicBezTo>
                      <a:pt x="3303" y="6191"/>
                      <a:pt x="5208" y="4096"/>
                      <a:pt x="7589" y="2762"/>
                    </a:cubicBezTo>
                    <a:cubicBezTo>
                      <a:pt x="9875" y="1429"/>
                      <a:pt x="12638" y="0"/>
                      <a:pt x="15495" y="0"/>
                    </a:cubicBezTo>
                    <a:cubicBezTo>
                      <a:pt x="18353" y="0"/>
                      <a:pt x="21496" y="667"/>
                      <a:pt x="23877" y="2000"/>
                    </a:cubicBezTo>
                    <a:cubicBezTo>
                      <a:pt x="26258" y="3429"/>
                      <a:pt x="27401" y="6382"/>
                      <a:pt x="28830" y="8858"/>
                    </a:cubicBezTo>
                    <a:cubicBezTo>
                      <a:pt x="30164" y="11144"/>
                      <a:pt x="31878" y="13621"/>
                      <a:pt x="31878" y="16478"/>
                    </a:cubicBezTo>
                    <a:cubicBezTo>
                      <a:pt x="31878" y="19336"/>
                      <a:pt x="29783" y="21527"/>
                      <a:pt x="28449" y="23908"/>
                    </a:cubicBezTo>
                    <a:cubicBezTo>
                      <a:pt x="27020" y="26289"/>
                      <a:pt x="26639" y="30004"/>
                      <a:pt x="24258" y="31432"/>
                    </a:cubicBezTo>
                    <a:cubicBezTo>
                      <a:pt x="21972" y="32766"/>
                      <a:pt x="18543" y="33623"/>
                      <a:pt x="15590" y="33623"/>
                    </a:cubicBezTo>
                    <a:cubicBezTo>
                      <a:pt x="12638" y="33623"/>
                      <a:pt x="10447" y="30861"/>
                      <a:pt x="8066" y="29528"/>
                    </a:cubicBezTo>
                    <a:cubicBezTo>
                      <a:pt x="5684" y="28099"/>
                      <a:pt x="2255" y="27432"/>
                      <a:pt x="827" y="24955"/>
                    </a:cubicBezTo>
                    <a:cubicBezTo>
                      <a:pt x="-602" y="22670"/>
                      <a:pt x="255" y="19336"/>
                      <a:pt x="255" y="16478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3" name="Google Shape;1218;p48">
                <a:extLst>
                  <a:ext uri="{FF2B5EF4-FFF2-40B4-BE49-F238E27FC236}">
                    <a16:creationId xmlns:a16="http://schemas.microsoft.com/office/drawing/2014/main" id="{A5947A5C-7242-4542-BE85-E775470ACFB8}"/>
                  </a:ext>
                </a:extLst>
              </p:cNvPr>
              <p:cNvSpPr/>
              <p:nvPr/>
            </p:nvSpPr>
            <p:spPr>
              <a:xfrm>
                <a:off x="5536202" y="3530813"/>
                <a:ext cx="31713" cy="30785"/>
              </a:xfrm>
              <a:custGeom>
                <a:avLst/>
                <a:gdLst/>
                <a:ahLst/>
                <a:cxnLst/>
                <a:rect l="l" t="t" r="r" b="b"/>
                <a:pathLst>
                  <a:path w="31713" h="30785" extrusionOk="0">
                    <a:moveTo>
                      <a:pt x="3919" y="27250"/>
                    </a:moveTo>
                    <a:cubicBezTo>
                      <a:pt x="1918" y="25250"/>
                      <a:pt x="966" y="22107"/>
                      <a:pt x="299" y="19440"/>
                    </a:cubicBezTo>
                    <a:cubicBezTo>
                      <a:pt x="-463" y="16773"/>
                      <a:pt x="394" y="14010"/>
                      <a:pt x="1061" y="11343"/>
                    </a:cubicBezTo>
                    <a:cubicBezTo>
                      <a:pt x="1728" y="8771"/>
                      <a:pt x="3538" y="7057"/>
                      <a:pt x="5633" y="5057"/>
                    </a:cubicBezTo>
                    <a:cubicBezTo>
                      <a:pt x="7633" y="3057"/>
                      <a:pt x="9443" y="1628"/>
                      <a:pt x="12015" y="961"/>
                    </a:cubicBezTo>
                    <a:cubicBezTo>
                      <a:pt x="14682" y="199"/>
                      <a:pt x="17158" y="-372"/>
                      <a:pt x="19921" y="294"/>
                    </a:cubicBezTo>
                    <a:cubicBezTo>
                      <a:pt x="22492" y="961"/>
                      <a:pt x="24493" y="2580"/>
                      <a:pt x="26588" y="4581"/>
                    </a:cubicBezTo>
                    <a:cubicBezTo>
                      <a:pt x="28588" y="6581"/>
                      <a:pt x="30684" y="8486"/>
                      <a:pt x="31351" y="11153"/>
                    </a:cubicBezTo>
                    <a:cubicBezTo>
                      <a:pt x="32113" y="13820"/>
                      <a:pt x="31541" y="16582"/>
                      <a:pt x="30874" y="19249"/>
                    </a:cubicBezTo>
                    <a:cubicBezTo>
                      <a:pt x="30207" y="21821"/>
                      <a:pt x="30112" y="25345"/>
                      <a:pt x="28112" y="27441"/>
                    </a:cubicBezTo>
                    <a:cubicBezTo>
                      <a:pt x="26112" y="29441"/>
                      <a:pt x="22683" y="29727"/>
                      <a:pt x="20016" y="30489"/>
                    </a:cubicBezTo>
                    <a:cubicBezTo>
                      <a:pt x="17349" y="31251"/>
                      <a:pt x="14777" y="30393"/>
                      <a:pt x="12110" y="29631"/>
                    </a:cubicBezTo>
                    <a:cubicBezTo>
                      <a:pt x="9443" y="28965"/>
                      <a:pt x="6014" y="29250"/>
                      <a:pt x="3919" y="27250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4" name="Google Shape;1219;p48">
                <a:extLst>
                  <a:ext uri="{FF2B5EF4-FFF2-40B4-BE49-F238E27FC236}">
                    <a16:creationId xmlns:a16="http://schemas.microsoft.com/office/drawing/2014/main" id="{BF632724-8616-4D87-8E1E-724F57ACF258}"/>
                  </a:ext>
                </a:extLst>
              </p:cNvPr>
              <p:cNvSpPr/>
              <p:nvPr/>
            </p:nvSpPr>
            <p:spPr>
              <a:xfrm>
                <a:off x="5561171" y="3467385"/>
                <a:ext cx="32767" cy="31337"/>
              </a:xfrm>
              <a:custGeom>
                <a:avLst/>
                <a:gdLst/>
                <a:ahLst/>
                <a:cxnLst/>
                <a:rect l="l" t="t" r="r" b="b"/>
                <a:pathLst>
                  <a:path w="32767" h="31337" extrusionOk="0">
                    <a:moveTo>
                      <a:pt x="17145" y="31337"/>
                    </a:moveTo>
                    <a:cubicBezTo>
                      <a:pt x="14288" y="31337"/>
                      <a:pt x="12192" y="29432"/>
                      <a:pt x="9906" y="28099"/>
                    </a:cubicBezTo>
                    <a:cubicBezTo>
                      <a:pt x="7525" y="26670"/>
                      <a:pt x="4286" y="26194"/>
                      <a:pt x="2953" y="23717"/>
                    </a:cubicBezTo>
                    <a:cubicBezTo>
                      <a:pt x="1619" y="21431"/>
                      <a:pt x="0" y="18383"/>
                      <a:pt x="0" y="15526"/>
                    </a:cubicBezTo>
                    <a:cubicBezTo>
                      <a:pt x="0" y="12668"/>
                      <a:pt x="2000" y="9906"/>
                      <a:pt x="3334" y="7525"/>
                    </a:cubicBezTo>
                    <a:cubicBezTo>
                      <a:pt x="4763" y="5144"/>
                      <a:pt x="6858" y="3238"/>
                      <a:pt x="9239" y="1905"/>
                    </a:cubicBezTo>
                    <a:cubicBezTo>
                      <a:pt x="11525" y="571"/>
                      <a:pt x="14192" y="0"/>
                      <a:pt x="17145" y="0"/>
                    </a:cubicBezTo>
                    <a:cubicBezTo>
                      <a:pt x="20002" y="0"/>
                      <a:pt x="22955" y="95"/>
                      <a:pt x="25336" y="1429"/>
                    </a:cubicBezTo>
                    <a:cubicBezTo>
                      <a:pt x="27718" y="2858"/>
                      <a:pt x="30099" y="4953"/>
                      <a:pt x="31528" y="7334"/>
                    </a:cubicBezTo>
                    <a:cubicBezTo>
                      <a:pt x="32861" y="9620"/>
                      <a:pt x="32766" y="12668"/>
                      <a:pt x="32766" y="15621"/>
                    </a:cubicBezTo>
                    <a:cubicBezTo>
                      <a:pt x="32766" y="18574"/>
                      <a:pt x="31051" y="20479"/>
                      <a:pt x="29718" y="22860"/>
                    </a:cubicBezTo>
                    <a:cubicBezTo>
                      <a:pt x="28289" y="25241"/>
                      <a:pt x="27718" y="28289"/>
                      <a:pt x="25336" y="29718"/>
                    </a:cubicBezTo>
                    <a:cubicBezTo>
                      <a:pt x="22860" y="30956"/>
                      <a:pt x="20002" y="31337"/>
                      <a:pt x="17145" y="3133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5" name="Google Shape;1220;p48">
                <a:extLst>
                  <a:ext uri="{FF2B5EF4-FFF2-40B4-BE49-F238E27FC236}">
                    <a16:creationId xmlns:a16="http://schemas.microsoft.com/office/drawing/2014/main" id="{B6CF140C-F2C9-4401-94A9-9C2F57659E13}"/>
                  </a:ext>
                </a:extLst>
              </p:cNvPr>
              <p:cNvSpPr/>
              <p:nvPr/>
            </p:nvSpPr>
            <p:spPr>
              <a:xfrm>
                <a:off x="5535579" y="3403303"/>
                <a:ext cx="32761" cy="33737"/>
              </a:xfrm>
              <a:custGeom>
                <a:avLst/>
                <a:gdLst/>
                <a:ahLst/>
                <a:cxnLst/>
                <a:rect l="l" t="t" r="r" b="b"/>
                <a:pathLst>
                  <a:path w="32761" h="33737" extrusionOk="0">
                    <a:moveTo>
                      <a:pt x="26545" y="26554"/>
                    </a:moveTo>
                    <a:cubicBezTo>
                      <a:pt x="24545" y="28554"/>
                      <a:pt x="23592" y="32554"/>
                      <a:pt x="21020" y="33316"/>
                    </a:cubicBezTo>
                    <a:cubicBezTo>
                      <a:pt x="18353" y="34078"/>
                      <a:pt x="14829" y="33697"/>
                      <a:pt x="12067" y="33031"/>
                    </a:cubicBezTo>
                    <a:cubicBezTo>
                      <a:pt x="9495" y="32364"/>
                      <a:pt x="7209" y="29887"/>
                      <a:pt x="5209" y="27887"/>
                    </a:cubicBezTo>
                    <a:cubicBezTo>
                      <a:pt x="3208" y="25887"/>
                      <a:pt x="1780" y="23315"/>
                      <a:pt x="1113" y="20743"/>
                    </a:cubicBezTo>
                    <a:cubicBezTo>
                      <a:pt x="351" y="18076"/>
                      <a:pt x="-411" y="14933"/>
                      <a:pt x="256" y="12266"/>
                    </a:cubicBezTo>
                    <a:cubicBezTo>
                      <a:pt x="922" y="9694"/>
                      <a:pt x="2923" y="7123"/>
                      <a:pt x="4923" y="5122"/>
                    </a:cubicBezTo>
                    <a:cubicBezTo>
                      <a:pt x="6923" y="3122"/>
                      <a:pt x="9495" y="1122"/>
                      <a:pt x="12067" y="360"/>
                    </a:cubicBezTo>
                    <a:cubicBezTo>
                      <a:pt x="14734" y="-402"/>
                      <a:pt x="17972" y="169"/>
                      <a:pt x="20639" y="931"/>
                    </a:cubicBezTo>
                    <a:cubicBezTo>
                      <a:pt x="23211" y="1598"/>
                      <a:pt x="25878" y="3027"/>
                      <a:pt x="27974" y="5122"/>
                    </a:cubicBezTo>
                    <a:cubicBezTo>
                      <a:pt x="30069" y="7218"/>
                      <a:pt x="29593" y="10361"/>
                      <a:pt x="30259" y="12933"/>
                    </a:cubicBezTo>
                    <a:cubicBezTo>
                      <a:pt x="31021" y="15600"/>
                      <a:pt x="33308" y="18267"/>
                      <a:pt x="32641" y="21029"/>
                    </a:cubicBezTo>
                    <a:cubicBezTo>
                      <a:pt x="32069" y="23410"/>
                      <a:pt x="28640" y="24458"/>
                      <a:pt x="26545" y="26554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2" name="Google Shape;1221;p48">
              <a:extLst>
                <a:ext uri="{FF2B5EF4-FFF2-40B4-BE49-F238E27FC236}">
                  <a16:creationId xmlns:a16="http://schemas.microsoft.com/office/drawing/2014/main" id="{5346D4A9-6A9A-4C19-994A-B3CA800B5440}"/>
                </a:ext>
              </a:extLst>
            </p:cNvPr>
            <p:cNvGrpSpPr/>
            <p:nvPr/>
          </p:nvGrpSpPr>
          <p:grpSpPr>
            <a:xfrm>
              <a:off x="6100569" y="2892054"/>
              <a:ext cx="261829" cy="262520"/>
              <a:chOff x="5843587" y="3517025"/>
              <a:chExt cx="210694" cy="211250"/>
            </a:xfrm>
          </p:grpSpPr>
          <p:sp>
            <p:nvSpPr>
              <p:cNvPr id="478" name="Google Shape;1222;p48">
                <a:extLst>
                  <a:ext uri="{FF2B5EF4-FFF2-40B4-BE49-F238E27FC236}">
                    <a16:creationId xmlns:a16="http://schemas.microsoft.com/office/drawing/2014/main" id="{0575B36F-9BB4-4DD2-98BC-A66F87044F7B}"/>
                  </a:ext>
                </a:extLst>
              </p:cNvPr>
              <p:cNvSpPr/>
              <p:nvPr/>
            </p:nvSpPr>
            <p:spPr>
              <a:xfrm>
                <a:off x="5860664" y="3531679"/>
                <a:ext cx="178524" cy="179791"/>
              </a:xfrm>
              <a:custGeom>
                <a:avLst/>
                <a:gdLst/>
                <a:ahLst/>
                <a:cxnLst/>
                <a:rect l="l" t="t" r="r" b="b"/>
                <a:pathLst>
                  <a:path w="178524" h="179791" extrusionOk="0">
                    <a:moveTo>
                      <a:pt x="177043" y="90106"/>
                    </a:moveTo>
                    <a:cubicBezTo>
                      <a:pt x="177043" y="93536"/>
                      <a:pt x="178853" y="96964"/>
                      <a:pt x="178472" y="100203"/>
                    </a:cubicBezTo>
                    <a:cubicBezTo>
                      <a:pt x="178091" y="103537"/>
                      <a:pt x="176186" y="106680"/>
                      <a:pt x="175519" y="109919"/>
                    </a:cubicBezTo>
                    <a:cubicBezTo>
                      <a:pt x="174757" y="113157"/>
                      <a:pt x="174471" y="116586"/>
                      <a:pt x="173423" y="119729"/>
                    </a:cubicBezTo>
                    <a:cubicBezTo>
                      <a:pt x="172281" y="122872"/>
                      <a:pt x="171423" y="126206"/>
                      <a:pt x="169994" y="129254"/>
                    </a:cubicBezTo>
                    <a:cubicBezTo>
                      <a:pt x="168566" y="132302"/>
                      <a:pt x="165613" y="134493"/>
                      <a:pt x="163898" y="137351"/>
                    </a:cubicBezTo>
                    <a:cubicBezTo>
                      <a:pt x="162089" y="140208"/>
                      <a:pt x="161708" y="144018"/>
                      <a:pt x="159612" y="146685"/>
                    </a:cubicBezTo>
                    <a:cubicBezTo>
                      <a:pt x="157517" y="149257"/>
                      <a:pt x="153802" y="150495"/>
                      <a:pt x="151421" y="152876"/>
                    </a:cubicBezTo>
                    <a:cubicBezTo>
                      <a:pt x="149039" y="155257"/>
                      <a:pt x="146563" y="157353"/>
                      <a:pt x="143991" y="159448"/>
                    </a:cubicBezTo>
                    <a:cubicBezTo>
                      <a:pt x="141419" y="161544"/>
                      <a:pt x="138562" y="163163"/>
                      <a:pt x="135704" y="164973"/>
                    </a:cubicBezTo>
                    <a:cubicBezTo>
                      <a:pt x="132847" y="166783"/>
                      <a:pt x="130847" y="169926"/>
                      <a:pt x="127799" y="171355"/>
                    </a:cubicBezTo>
                    <a:cubicBezTo>
                      <a:pt x="124846" y="172784"/>
                      <a:pt x="121798" y="174498"/>
                      <a:pt x="118560" y="175641"/>
                    </a:cubicBezTo>
                    <a:cubicBezTo>
                      <a:pt x="115416" y="176784"/>
                      <a:pt x="111987" y="177165"/>
                      <a:pt x="108653" y="177927"/>
                    </a:cubicBezTo>
                    <a:cubicBezTo>
                      <a:pt x="105415" y="178689"/>
                      <a:pt x="101986" y="179070"/>
                      <a:pt x="98652" y="179451"/>
                    </a:cubicBezTo>
                    <a:cubicBezTo>
                      <a:pt x="95414" y="179832"/>
                      <a:pt x="91985" y="178403"/>
                      <a:pt x="88556" y="178403"/>
                    </a:cubicBezTo>
                    <a:cubicBezTo>
                      <a:pt x="85127" y="178403"/>
                      <a:pt x="81698" y="180118"/>
                      <a:pt x="78459" y="179737"/>
                    </a:cubicBezTo>
                    <a:cubicBezTo>
                      <a:pt x="75125" y="179356"/>
                      <a:pt x="72173" y="176879"/>
                      <a:pt x="68934" y="176213"/>
                    </a:cubicBezTo>
                    <a:cubicBezTo>
                      <a:pt x="65696" y="175451"/>
                      <a:pt x="62648" y="174403"/>
                      <a:pt x="59504" y="173260"/>
                    </a:cubicBezTo>
                    <a:cubicBezTo>
                      <a:pt x="56361" y="172117"/>
                      <a:pt x="53504" y="170688"/>
                      <a:pt x="50551" y="169259"/>
                    </a:cubicBezTo>
                    <a:cubicBezTo>
                      <a:pt x="47503" y="167830"/>
                      <a:pt x="43217" y="168688"/>
                      <a:pt x="40454" y="166878"/>
                    </a:cubicBezTo>
                    <a:cubicBezTo>
                      <a:pt x="37597" y="165068"/>
                      <a:pt x="34739" y="163163"/>
                      <a:pt x="32168" y="161068"/>
                    </a:cubicBezTo>
                    <a:cubicBezTo>
                      <a:pt x="29596" y="158972"/>
                      <a:pt x="27405" y="156210"/>
                      <a:pt x="25024" y="153829"/>
                    </a:cubicBezTo>
                    <a:cubicBezTo>
                      <a:pt x="22643" y="151447"/>
                      <a:pt x="21595" y="148019"/>
                      <a:pt x="19499" y="145352"/>
                    </a:cubicBezTo>
                    <a:cubicBezTo>
                      <a:pt x="17404" y="142780"/>
                      <a:pt x="14832" y="140494"/>
                      <a:pt x="13118" y="137636"/>
                    </a:cubicBezTo>
                    <a:cubicBezTo>
                      <a:pt x="11308" y="134779"/>
                      <a:pt x="8450" y="132493"/>
                      <a:pt x="7022" y="129445"/>
                    </a:cubicBezTo>
                    <a:cubicBezTo>
                      <a:pt x="5593" y="126492"/>
                      <a:pt x="7022" y="122206"/>
                      <a:pt x="5879" y="119063"/>
                    </a:cubicBezTo>
                    <a:cubicBezTo>
                      <a:pt x="4736" y="115919"/>
                      <a:pt x="3021" y="113062"/>
                      <a:pt x="2354" y="109823"/>
                    </a:cubicBezTo>
                    <a:cubicBezTo>
                      <a:pt x="1593" y="106585"/>
                      <a:pt x="449" y="103442"/>
                      <a:pt x="68" y="100108"/>
                    </a:cubicBezTo>
                    <a:cubicBezTo>
                      <a:pt x="-313" y="96869"/>
                      <a:pt x="1021" y="93440"/>
                      <a:pt x="1021" y="90106"/>
                    </a:cubicBezTo>
                    <a:cubicBezTo>
                      <a:pt x="1021" y="86773"/>
                      <a:pt x="354" y="83439"/>
                      <a:pt x="735" y="80201"/>
                    </a:cubicBezTo>
                    <a:cubicBezTo>
                      <a:pt x="1116" y="76867"/>
                      <a:pt x="1211" y="73533"/>
                      <a:pt x="1878" y="70295"/>
                    </a:cubicBezTo>
                    <a:cubicBezTo>
                      <a:pt x="2640" y="67056"/>
                      <a:pt x="2450" y="63437"/>
                      <a:pt x="3593" y="60293"/>
                    </a:cubicBezTo>
                    <a:cubicBezTo>
                      <a:pt x="4736" y="57150"/>
                      <a:pt x="6069" y="54007"/>
                      <a:pt x="7593" y="50959"/>
                    </a:cubicBezTo>
                    <a:cubicBezTo>
                      <a:pt x="9022" y="47911"/>
                      <a:pt x="10641" y="44863"/>
                      <a:pt x="12451" y="42101"/>
                    </a:cubicBezTo>
                    <a:cubicBezTo>
                      <a:pt x="14261" y="39243"/>
                      <a:pt x="17975" y="37814"/>
                      <a:pt x="20071" y="35243"/>
                    </a:cubicBezTo>
                    <a:cubicBezTo>
                      <a:pt x="22166" y="32671"/>
                      <a:pt x="22833" y="28861"/>
                      <a:pt x="25214" y="26479"/>
                    </a:cubicBezTo>
                    <a:cubicBezTo>
                      <a:pt x="27596" y="24098"/>
                      <a:pt x="30168" y="21812"/>
                      <a:pt x="32739" y="19717"/>
                    </a:cubicBezTo>
                    <a:cubicBezTo>
                      <a:pt x="35311" y="17621"/>
                      <a:pt x="38264" y="15907"/>
                      <a:pt x="41121" y="14097"/>
                    </a:cubicBezTo>
                    <a:cubicBezTo>
                      <a:pt x="43979" y="12287"/>
                      <a:pt x="47408" y="11621"/>
                      <a:pt x="50360" y="10096"/>
                    </a:cubicBezTo>
                    <a:cubicBezTo>
                      <a:pt x="53313" y="8668"/>
                      <a:pt x="56075" y="6477"/>
                      <a:pt x="59219" y="5334"/>
                    </a:cubicBezTo>
                    <a:cubicBezTo>
                      <a:pt x="62362" y="4191"/>
                      <a:pt x="65410" y="2477"/>
                      <a:pt x="68744" y="1714"/>
                    </a:cubicBezTo>
                    <a:cubicBezTo>
                      <a:pt x="71982" y="953"/>
                      <a:pt x="75602" y="2096"/>
                      <a:pt x="78935" y="1714"/>
                    </a:cubicBezTo>
                    <a:cubicBezTo>
                      <a:pt x="82174" y="1334"/>
                      <a:pt x="85508" y="0"/>
                      <a:pt x="88937" y="0"/>
                    </a:cubicBezTo>
                    <a:cubicBezTo>
                      <a:pt x="92366" y="0"/>
                      <a:pt x="95795" y="0"/>
                      <a:pt x="99033" y="381"/>
                    </a:cubicBezTo>
                    <a:cubicBezTo>
                      <a:pt x="102367" y="762"/>
                      <a:pt x="105510" y="2572"/>
                      <a:pt x="108749" y="3334"/>
                    </a:cubicBezTo>
                    <a:cubicBezTo>
                      <a:pt x="111987" y="4096"/>
                      <a:pt x="115797" y="3334"/>
                      <a:pt x="118940" y="4381"/>
                    </a:cubicBezTo>
                    <a:cubicBezTo>
                      <a:pt x="122084" y="5524"/>
                      <a:pt x="124846" y="7906"/>
                      <a:pt x="127799" y="9335"/>
                    </a:cubicBezTo>
                    <a:cubicBezTo>
                      <a:pt x="130847" y="10763"/>
                      <a:pt x="132752" y="14002"/>
                      <a:pt x="135609" y="15716"/>
                    </a:cubicBezTo>
                    <a:cubicBezTo>
                      <a:pt x="138467" y="17526"/>
                      <a:pt x="141705" y="18479"/>
                      <a:pt x="144372" y="20574"/>
                    </a:cubicBezTo>
                    <a:cubicBezTo>
                      <a:pt x="146944" y="22670"/>
                      <a:pt x="149039" y="25241"/>
                      <a:pt x="151421" y="27622"/>
                    </a:cubicBezTo>
                    <a:cubicBezTo>
                      <a:pt x="153802" y="30004"/>
                      <a:pt x="156660" y="31813"/>
                      <a:pt x="158755" y="34385"/>
                    </a:cubicBezTo>
                    <a:cubicBezTo>
                      <a:pt x="160850" y="36957"/>
                      <a:pt x="163422" y="39243"/>
                      <a:pt x="165232" y="42101"/>
                    </a:cubicBezTo>
                    <a:cubicBezTo>
                      <a:pt x="167042" y="44958"/>
                      <a:pt x="167327" y="48578"/>
                      <a:pt x="168756" y="51626"/>
                    </a:cubicBezTo>
                    <a:cubicBezTo>
                      <a:pt x="170185" y="54578"/>
                      <a:pt x="172471" y="57245"/>
                      <a:pt x="173519" y="60484"/>
                    </a:cubicBezTo>
                    <a:cubicBezTo>
                      <a:pt x="174662" y="63627"/>
                      <a:pt x="176757" y="66580"/>
                      <a:pt x="177424" y="69913"/>
                    </a:cubicBezTo>
                    <a:cubicBezTo>
                      <a:pt x="178186" y="73152"/>
                      <a:pt x="175805" y="76962"/>
                      <a:pt x="176186" y="80296"/>
                    </a:cubicBezTo>
                    <a:cubicBezTo>
                      <a:pt x="176376" y="83534"/>
                      <a:pt x="177043" y="86773"/>
                      <a:pt x="177043" y="90106"/>
                    </a:cubicBezTo>
                    <a:close/>
                  </a:path>
                </a:pathLst>
              </a:custGeom>
              <a:solidFill>
                <a:srgbClr val="004FA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9" name="Google Shape;1223;p48">
                <a:extLst>
                  <a:ext uri="{FF2B5EF4-FFF2-40B4-BE49-F238E27FC236}">
                    <a16:creationId xmlns:a16="http://schemas.microsoft.com/office/drawing/2014/main" id="{99FF2D07-7035-4B45-B69C-EDC6D671DB97}"/>
                  </a:ext>
                </a:extLst>
              </p:cNvPr>
              <p:cNvSpPr/>
              <p:nvPr/>
            </p:nvSpPr>
            <p:spPr>
              <a:xfrm>
                <a:off x="5934194" y="3517025"/>
                <a:ext cx="30816" cy="31989"/>
              </a:xfrm>
              <a:custGeom>
                <a:avLst/>
                <a:gdLst/>
                <a:ahLst/>
                <a:cxnLst/>
                <a:rect l="l" t="t" r="r" b="b"/>
                <a:pathLst>
                  <a:path w="30816" h="31989" extrusionOk="0">
                    <a:moveTo>
                      <a:pt x="30360" y="15416"/>
                    </a:moveTo>
                    <a:cubicBezTo>
                      <a:pt x="30360" y="18274"/>
                      <a:pt x="31503" y="21798"/>
                      <a:pt x="30170" y="24084"/>
                    </a:cubicBezTo>
                    <a:cubicBezTo>
                      <a:pt x="28741" y="26465"/>
                      <a:pt x="24741" y="26465"/>
                      <a:pt x="22264" y="27799"/>
                    </a:cubicBezTo>
                    <a:cubicBezTo>
                      <a:pt x="19978" y="29132"/>
                      <a:pt x="17978" y="31990"/>
                      <a:pt x="15120" y="31990"/>
                    </a:cubicBezTo>
                    <a:cubicBezTo>
                      <a:pt x="12263" y="31990"/>
                      <a:pt x="10167" y="29227"/>
                      <a:pt x="7881" y="27894"/>
                    </a:cubicBezTo>
                    <a:cubicBezTo>
                      <a:pt x="5500" y="26465"/>
                      <a:pt x="2738" y="25703"/>
                      <a:pt x="1309" y="23322"/>
                    </a:cubicBezTo>
                    <a:cubicBezTo>
                      <a:pt x="-25" y="21036"/>
                      <a:pt x="737" y="18274"/>
                      <a:pt x="737" y="15321"/>
                    </a:cubicBezTo>
                    <a:cubicBezTo>
                      <a:pt x="737" y="12368"/>
                      <a:pt x="-787" y="9225"/>
                      <a:pt x="547" y="6843"/>
                    </a:cubicBezTo>
                    <a:cubicBezTo>
                      <a:pt x="1976" y="4462"/>
                      <a:pt x="4929" y="3129"/>
                      <a:pt x="7405" y="1795"/>
                    </a:cubicBezTo>
                    <a:cubicBezTo>
                      <a:pt x="9691" y="462"/>
                      <a:pt x="12358" y="271"/>
                      <a:pt x="15216" y="271"/>
                    </a:cubicBezTo>
                    <a:cubicBezTo>
                      <a:pt x="18073" y="271"/>
                      <a:pt x="21312" y="-586"/>
                      <a:pt x="23598" y="748"/>
                    </a:cubicBezTo>
                    <a:cubicBezTo>
                      <a:pt x="25979" y="2176"/>
                      <a:pt x="28550" y="4462"/>
                      <a:pt x="29884" y="6843"/>
                    </a:cubicBezTo>
                    <a:cubicBezTo>
                      <a:pt x="31217" y="9320"/>
                      <a:pt x="30360" y="12559"/>
                      <a:pt x="30360" y="15416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0" name="Google Shape;1224;p48">
                <a:extLst>
                  <a:ext uri="{FF2B5EF4-FFF2-40B4-BE49-F238E27FC236}">
                    <a16:creationId xmlns:a16="http://schemas.microsoft.com/office/drawing/2014/main" id="{56D8806C-2EAF-47CC-9047-F8643DA6ABD8}"/>
                  </a:ext>
                </a:extLst>
              </p:cNvPr>
              <p:cNvSpPr/>
              <p:nvPr/>
            </p:nvSpPr>
            <p:spPr>
              <a:xfrm>
                <a:off x="5926597" y="3596925"/>
                <a:ext cx="46148" cy="47782"/>
              </a:xfrm>
              <a:custGeom>
                <a:avLst/>
                <a:gdLst/>
                <a:ahLst/>
                <a:cxnLst/>
                <a:rect l="l" t="t" r="r" b="b"/>
                <a:pathLst>
                  <a:path w="46148" h="47782" extrusionOk="0">
                    <a:moveTo>
                      <a:pt x="46149" y="24860"/>
                    </a:moveTo>
                    <a:cubicBezTo>
                      <a:pt x="46149" y="28004"/>
                      <a:pt x="45863" y="31242"/>
                      <a:pt x="44720" y="33909"/>
                    </a:cubicBezTo>
                    <a:cubicBezTo>
                      <a:pt x="43577" y="36766"/>
                      <a:pt x="41958" y="39719"/>
                      <a:pt x="39862" y="41910"/>
                    </a:cubicBezTo>
                    <a:cubicBezTo>
                      <a:pt x="37767" y="44005"/>
                      <a:pt x="35004" y="46196"/>
                      <a:pt x="32147" y="47339"/>
                    </a:cubicBezTo>
                    <a:cubicBezTo>
                      <a:pt x="29385" y="48482"/>
                      <a:pt x="25956" y="47054"/>
                      <a:pt x="22812" y="47054"/>
                    </a:cubicBezTo>
                    <a:cubicBezTo>
                      <a:pt x="19669" y="47054"/>
                      <a:pt x="16812" y="47054"/>
                      <a:pt x="14049" y="45911"/>
                    </a:cubicBezTo>
                    <a:cubicBezTo>
                      <a:pt x="11192" y="44767"/>
                      <a:pt x="8239" y="43720"/>
                      <a:pt x="6048" y="41529"/>
                    </a:cubicBezTo>
                    <a:cubicBezTo>
                      <a:pt x="3858" y="39338"/>
                      <a:pt x="1953" y="36766"/>
                      <a:pt x="714" y="33909"/>
                    </a:cubicBezTo>
                    <a:cubicBezTo>
                      <a:pt x="-429" y="31147"/>
                      <a:pt x="143" y="27908"/>
                      <a:pt x="143" y="24765"/>
                    </a:cubicBezTo>
                    <a:cubicBezTo>
                      <a:pt x="143" y="21622"/>
                      <a:pt x="238" y="18669"/>
                      <a:pt x="1381" y="15907"/>
                    </a:cubicBezTo>
                    <a:cubicBezTo>
                      <a:pt x="2524" y="13049"/>
                      <a:pt x="3381" y="9620"/>
                      <a:pt x="5477" y="7429"/>
                    </a:cubicBezTo>
                    <a:cubicBezTo>
                      <a:pt x="7572" y="5334"/>
                      <a:pt x="11287" y="5048"/>
                      <a:pt x="14145" y="3905"/>
                    </a:cubicBezTo>
                    <a:cubicBezTo>
                      <a:pt x="16907" y="2762"/>
                      <a:pt x="19574" y="0"/>
                      <a:pt x="22812" y="0"/>
                    </a:cubicBezTo>
                    <a:cubicBezTo>
                      <a:pt x="26051" y="0"/>
                      <a:pt x="28813" y="2572"/>
                      <a:pt x="31480" y="3715"/>
                    </a:cubicBezTo>
                    <a:cubicBezTo>
                      <a:pt x="34338" y="4858"/>
                      <a:pt x="36719" y="6477"/>
                      <a:pt x="38910" y="8572"/>
                    </a:cubicBezTo>
                    <a:cubicBezTo>
                      <a:pt x="41100" y="10668"/>
                      <a:pt x="43672" y="12763"/>
                      <a:pt x="44815" y="15526"/>
                    </a:cubicBezTo>
                    <a:cubicBezTo>
                      <a:pt x="45958" y="18479"/>
                      <a:pt x="46149" y="21717"/>
                      <a:pt x="46149" y="24860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1" name="Google Shape;1225;p48">
                <a:extLst>
                  <a:ext uri="{FF2B5EF4-FFF2-40B4-BE49-F238E27FC236}">
                    <a16:creationId xmlns:a16="http://schemas.microsoft.com/office/drawing/2014/main" id="{ECDA0D57-3270-4D36-A102-93E4BF5F89EA}"/>
                  </a:ext>
                </a:extLst>
              </p:cNvPr>
              <p:cNvSpPr/>
              <p:nvPr/>
            </p:nvSpPr>
            <p:spPr>
              <a:xfrm>
                <a:off x="5908857" y="3551401"/>
                <a:ext cx="37519" cy="37970"/>
              </a:xfrm>
              <a:custGeom>
                <a:avLst/>
                <a:gdLst/>
                <a:ahLst/>
                <a:cxnLst/>
                <a:rect l="l" t="t" r="r" b="b"/>
                <a:pathLst>
                  <a:path w="37519" h="37970" extrusionOk="0">
                    <a:moveTo>
                      <a:pt x="35409" y="12473"/>
                    </a:moveTo>
                    <a:cubicBezTo>
                      <a:pt x="36743" y="15616"/>
                      <a:pt x="37886" y="18378"/>
                      <a:pt x="37410" y="21521"/>
                    </a:cubicBezTo>
                    <a:cubicBezTo>
                      <a:pt x="36933" y="24760"/>
                      <a:pt x="36743" y="28475"/>
                      <a:pt x="34743" y="31046"/>
                    </a:cubicBezTo>
                    <a:cubicBezTo>
                      <a:pt x="32838" y="33523"/>
                      <a:pt x="29123" y="34285"/>
                      <a:pt x="25980" y="35618"/>
                    </a:cubicBezTo>
                    <a:cubicBezTo>
                      <a:pt x="22836" y="36952"/>
                      <a:pt x="19788" y="38285"/>
                      <a:pt x="16740" y="37904"/>
                    </a:cubicBezTo>
                    <a:cubicBezTo>
                      <a:pt x="13502" y="37523"/>
                      <a:pt x="9787" y="36857"/>
                      <a:pt x="7215" y="34856"/>
                    </a:cubicBezTo>
                    <a:cubicBezTo>
                      <a:pt x="4739" y="32951"/>
                      <a:pt x="2358" y="29903"/>
                      <a:pt x="1024" y="26760"/>
                    </a:cubicBezTo>
                    <a:cubicBezTo>
                      <a:pt x="-309" y="23617"/>
                      <a:pt x="-119" y="19902"/>
                      <a:pt x="357" y="16759"/>
                    </a:cubicBezTo>
                    <a:cubicBezTo>
                      <a:pt x="738" y="13520"/>
                      <a:pt x="1500" y="9710"/>
                      <a:pt x="3405" y="7139"/>
                    </a:cubicBezTo>
                    <a:cubicBezTo>
                      <a:pt x="5310" y="4662"/>
                      <a:pt x="8549" y="2376"/>
                      <a:pt x="11597" y="1043"/>
                    </a:cubicBezTo>
                    <a:cubicBezTo>
                      <a:pt x="14740" y="-291"/>
                      <a:pt x="18455" y="-100"/>
                      <a:pt x="21598" y="281"/>
                    </a:cubicBezTo>
                    <a:cubicBezTo>
                      <a:pt x="24837" y="757"/>
                      <a:pt x="28551" y="1519"/>
                      <a:pt x="31123" y="3519"/>
                    </a:cubicBezTo>
                    <a:cubicBezTo>
                      <a:pt x="33790" y="5424"/>
                      <a:pt x="34076" y="9329"/>
                      <a:pt x="35409" y="12473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" name="Google Shape;1226;p48">
                <a:extLst>
                  <a:ext uri="{FF2B5EF4-FFF2-40B4-BE49-F238E27FC236}">
                    <a16:creationId xmlns:a16="http://schemas.microsoft.com/office/drawing/2014/main" id="{31BD58A9-E436-409F-B9A8-94BF6808609A}"/>
                  </a:ext>
                </a:extLst>
              </p:cNvPr>
              <p:cNvSpPr/>
              <p:nvPr/>
            </p:nvSpPr>
            <p:spPr>
              <a:xfrm>
                <a:off x="5879815" y="3623696"/>
                <a:ext cx="36165" cy="38261"/>
              </a:xfrm>
              <a:custGeom>
                <a:avLst/>
                <a:gdLst/>
                <a:ahLst/>
                <a:cxnLst/>
                <a:rect l="l" t="t" r="r" b="b"/>
                <a:pathLst>
                  <a:path w="36165" h="38261" extrusionOk="0">
                    <a:moveTo>
                      <a:pt x="10635" y="1043"/>
                    </a:moveTo>
                    <a:cubicBezTo>
                      <a:pt x="13779" y="-291"/>
                      <a:pt x="17589" y="-100"/>
                      <a:pt x="20732" y="281"/>
                    </a:cubicBezTo>
                    <a:cubicBezTo>
                      <a:pt x="23970" y="662"/>
                      <a:pt x="26542" y="3233"/>
                      <a:pt x="29114" y="5139"/>
                    </a:cubicBezTo>
                    <a:cubicBezTo>
                      <a:pt x="31590" y="7043"/>
                      <a:pt x="32638" y="9710"/>
                      <a:pt x="33876" y="12854"/>
                    </a:cubicBezTo>
                    <a:cubicBezTo>
                      <a:pt x="35210" y="15997"/>
                      <a:pt x="36543" y="18569"/>
                      <a:pt x="36067" y="21712"/>
                    </a:cubicBezTo>
                    <a:cubicBezTo>
                      <a:pt x="35686" y="24950"/>
                      <a:pt x="35686" y="28665"/>
                      <a:pt x="33686" y="31237"/>
                    </a:cubicBezTo>
                    <a:cubicBezTo>
                      <a:pt x="31781" y="33714"/>
                      <a:pt x="28923" y="36571"/>
                      <a:pt x="25875" y="37809"/>
                    </a:cubicBezTo>
                    <a:cubicBezTo>
                      <a:pt x="22732" y="39143"/>
                      <a:pt x="19017" y="37142"/>
                      <a:pt x="15969" y="36761"/>
                    </a:cubicBezTo>
                    <a:cubicBezTo>
                      <a:pt x="12731" y="36381"/>
                      <a:pt x="9397" y="36190"/>
                      <a:pt x="6825" y="34190"/>
                    </a:cubicBezTo>
                    <a:cubicBezTo>
                      <a:pt x="4349" y="32285"/>
                      <a:pt x="3777" y="28951"/>
                      <a:pt x="2444" y="25808"/>
                    </a:cubicBezTo>
                    <a:cubicBezTo>
                      <a:pt x="1110" y="22665"/>
                      <a:pt x="-318" y="19998"/>
                      <a:pt x="63" y="16854"/>
                    </a:cubicBezTo>
                    <a:cubicBezTo>
                      <a:pt x="444" y="13616"/>
                      <a:pt x="2730" y="11425"/>
                      <a:pt x="4730" y="8853"/>
                    </a:cubicBezTo>
                    <a:cubicBezTo>
                      <a:pt x="6635" y="6472"/>
                      <a:pt x="7492" y="2281"/>
                      <a:pt x="10635" y="1043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" name="Google Shape;1227;p48">
                <a:extLst>
                  <a:ext uri="{FF2B5EF4-FFF2-40B4-BE49-F238E27FC236}">
                    <a16:creationId xmlns:a16="http://schemas.microsoft.com/office/drawing/2014/main" id="{675AF385-27F8-4C14-AD94-5C739DE5E9A3}"/>
                  </a:ext>
                </a:extLst>
              </p:cNvPr>
              <p:cNvSpPr/>
              <p:nvPr/>
            </p:nvSpPr>
            <p:spPr>
              <a:xfrm>
                <a:off x="5951435" y="3654051"/>
                <a:ext cx="37152" cy="38194"/>
              </a:xfrm>
              <a:custGeom>
                <a:avLst/>
                <a:gdLst/>
                <a:ahLst/>
                <a:cxnLst/>
                <a:rect l="l" t="t" r="r" b="b"/>
                <a:pathLst>
                  <a:path w="37152" h="38194" extrusionOk="0">
                    <a:moveTo>
                      <a:pt x="1595" y="26218"/>
                    </a:moveTo>
                    <a:cubicBezTo>
                      <a:pt x="261" y="23074"/>
                      <a:pt x="-310" y="19550"/>
                      <a:pt x="166" y="16407"/>
                    </a:cubicBezTo>
                    <a:cubicBezTo>
                      <a:pt x="547" y="13168"/>
                      <a:pt x="3023" y="10596"/>
                      <a:pt x="5024" y="8025"/>
                    </a:cubicBezTo>
                    <a:cubicBezTo>
                      <a:pt x="6929" y="5548"/>
                      <a:pt x="8643" y="2119"/>
                      <a:pt x="11691" y="881"/>
                    </a:cubicBezTo>
                    <a:cubicBezTo>
                      <a:pt x="14834" y="-453"/>
                      <a:pt x="18454" y="24"/>
                      <a:pt x="21597" y="405"/>
                    </a:cubicBezTo>
                    <a:cubicBezTo>
                      <a:pt x="24836" y="881"/>
                      <a:pt x="28836" y="976"/>
                      <a:pt x="31408" y="2977"/>
                    </a:cubicBezTo>
                    <a:cubicBezTo>
                      <a:pt x="33884" y="4882"/>
                      <a:pt x="33980" y="9168"/>
                      <a:pt x="35218" y="12311"/>
                    </a:cubicBezTo>
                    <a:cubicBezTo>
                      <a:pt x="36551" y="15454"/>
                      <a:pt x="37504" y="18217"/>
                      <a:pt x="37028" y="21360"/>
                    </a:cubicBezTo>
                    <a:cubicBezTo>
                      <a:pt x="36647" y="24598"/>
                      <a:pt x="36266" y="28027"/>
                      <a:pt x="34265" y="30694"/>
                    </a:cubicBezTo>
                    <a:cubicBezTo>
                      <a:pt x="32360" y="33171"/>
                      <a:pt x="29503" y="35266"/>
                      <a:pt x="26360" y="36600"/>
                    </a:cubicBezTo>
                    <a:cubicBezTo>
                      <a:pt x="23216" y="37933"/>
                      <a:pt x="19692" y="38505"/>
                      <a:pt x="16549" y="38029"/>
                    </a:cubicBezTo>
                    <a:cubicBezTo>
                      <a:pt x="13310" y="37647"/>
                      <a:pt x="10167" y="36028"/>
                      <a:pt x="7500" y="34028"/>
                    </a:cubicBezTo>
                    <a:cubicBezTo>
                      <a:pt x="5119" y="32123"/>
                      <a:pt x="2928" y="29361"/>
                      <a:pt x="1595" y="26218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" name="Google Shape;1228;p48">
                <a:extLst>
                  <a:ext uri="{FF2B5EF4-FFF2-40B4-BE49-F238E27FC236}">
                    <a16:creationId xmlns:a16="http://schemas.microsoft.com/office/drawing/2014/main" id="{82AE81CC-EAB1-4F1E-BA19-406D5D042AE1}"/>
                  </a:ext>
                </a:extLst>
              </p:cNvPr>
              <p:cNvSpPr/>
              <p:nvPr/>
            </p:nvSpPr>
            <p:spPr>
              <a:xfrm>
                <a:off x="5981668" y="3581054"/>
                <a:ext cx="37021" cy="37743"/>
              </a:xfrm>
              <a:custGeom>
                <a:avLst/>
                <a:gdLst/>
                <a:ahLst/>
                <a:cxnLst/>
                <a:rect l="l" t="t" r="r" b="b"/>
                <a:pathLst>
                  <a:path w="37021" h="37743" extrusionOk="0">
                    <a:moveTo>
                      <a:pt x="26226" y="37207"/>
                    </a:moveTo>
                    <a:cubicBezTo>
                      <a:pt x="23082" y="38541"/>
                      <a:pt x="19749" y="37017"/>
                      <a:pt x="16606" y="36635"/>
                    </a:cubicBezTo>
                    <a:cubicBezTo>
                      <a:pt x="13367" y="36254"/>
                      <a:pt x="9843" y="36635"/>
                      <a:pt x="7271" y="34635"/>
                    </a:cubicBezTo>
                    <a:cubicBezTo>
                      <a:pt x="4794" y="32730"/>
                      <a:pt x="2318" y="30063"/>
                      <a:pt x="985" y="26920"/>
                    </a:cubicBezTo>
                    <a:cubicBezTo>
                      <a:pt x="-349" y="23777"/>
                      <a:pt x="-63" y="20252"/>
                      <a:pt x="318" y="17109"/>
                    </a:cubicBezTo>
                    <a:cubicBezTo>
                      <a:pt x="699" y="13871"/>
                      <a:pt x="1175" y="10061"/>
                      <a:pt x="3175" y="7489"/>
                    </a:cubicBezTo>
                    <a:cubicBezTo>
                      <a:pt x="5080" y="5012"/>
                      <a:pt x="8700" y="3869"/>
                      <a:pt x="11843" y="2536"/>
                    </a:cubicBezTo>
                    <a:cubicBezTo>
                      <a:pt x="14986" y="1202"/>
                      <a:pt x="18320" y="-322"/>
                      <a:pt x="21463" y="59"/>
                    </a:cubicBezTo>
                    <a:cubicBezTo>
                      <a:pt x="24702" y="441"/>
                      <a:pt x="26797" y="3869"/>
                      <a:pt x="29369" y="5870"/>
                    </a:cubicBezTo>
                    <a:cubicBezTo>
                      <a:pt x="31845" y="7775"/>
                      <a:pt x="34703" y="9299"/>
                      <a:pt x="36036" y="12442"/>
                    </a:cubicBezTo>
                    <a:cubicBezTo>
                      <a:pt x="37370" y="15585"/>
                      <a:pt x="37084" y="18728"/>
                      <a:pt x="36703" y="21872"/>
                    </a:cubicBezTo>
                    <a:cubicBezTo>
                      <a:pt x="36227" y="25110"/>
                      <a:pt x="34608" y="27396"/>
                      <a:pt x="32607" y="29968"/>
                    </a:cubicBezTo>
                    <a:cubicBezTo>
                      <a:pt x="30702" y="32444"/>
                      <a:pt x="29369" y="35969"/>
                      <a:pt x="26226" y="3720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5" name="Google Shape;1229;p48">
                <a:extLst>
                  <a:ext uri="{FF2B5EF4-FFF2-40B4-BE49-F238E27FC236}">
                    <a16:creationId xmlns:a16="http://schemas.microsoft.com/office/drawing/2014/main" id="{E5051E2C-50B6-4BA7-8023-7264B7EA5383}"/>
                  </a:ext>
                </a:extLst>
              </p:cNvPr>
              <p:cNvSpPr/>
              <p:nvPr/>
            </p:nvSpPr>
            <p:spPr>
              <a:xfrm>
                <a:off x="5869018" y="3542230"/>
                <a:ext cx="32814" cy="31388"/>
              </a:xfrm>
              <a:custGeom>
                <a:avLst/>
                <a:gdLst/>
                <a:ahLst/>
                <a:cxnLst/>
                <a:rect l="l" t="t" r="r" b="b"/>
                <a:pathLst>
                  <a:path w="32814" h="31388" extrusionOk="0">
                    <a:moveTo>
                      <a:pt x="29052" y="4498"/>
                    </a:moveTo>
                    <a:cubicBezTo>
                      <a:pt x="31052" y="6498"/>
                      <a:pt x="30671" y="9927"/>
                      <a:pt x="31338" y="12594"/>
                    </a:cubicBezTo>
                    <a:cubicBezTo>
                      <a:pt x="32100" y="15261"/>
                      <a:pt x="33338" y="17833"/>
                      <a:pt x="32576" y="20500"/>
                    </a:cubicBezTo>
                    <a:cubicBezTo>
                      <a:pt x="31909" y="23072"/>
                      <a:pt x="30385" y="25548"/>
                      <a:pt x="28385" y="27644"/>
                    </a:cubicBezTo>
                    <a:cubicBezTo>
                      <a:pt x="26385" y="29644"/>
                      <a:pt x="23432" y="29644"/>
                      <a:pt x="20860" y="30311"/>
                    </a:cubicBezTo>
                    <a:cubicBezTo>
                      <a:pt x="18193" y="31073"/>
                      <a:pt x="15907" y="31835"/>
                      <a:pt x="13145" y="31073"/>
                    </a:cubicBezTo>
                    <a:cubicBezTo>
                      <a:pt x="10573" y="30406"/>
                      <a:pt x="8287" y="29168"/>
                      <a:pt x="6287" y="27167"/>
                    </a:cubicBezTo>
                    <a:cubicBezTo>
                      <a:pt x="4287" y="25167"/>
                      <a:pt x="953" y="23453"/>
                      <a:pt x="191" y="20881"/>
                    </a:cubicBezTo>
                    <a:cubicBezTo>
                      <a:pt x="-571" y="18214"/>
                      <a:pt x="1143" y="14975"/>
                      <a:pt x="1905" y="12308"/>
                    </a:cubicBezTo>
                    <a:cubicBezTo>
                      <a:pt x="2572" y="9737"/>
                      <a:pt x="4572" y="7927"/>
                      <a:pt x="6573" y="5927"/>
                    </a:cubicBezTo>
                    <a:cubicBezTo>
                      <a:pt x="8573" y="3926"/>
                      <a:pt x="10764" y="3260"/>
                      <a:pt x="13335" y="2593"/>
                    </a:cubicBezTo>
                    <a:cubicBezTo>
                      <a:pt x="16002" y="1831"/>
                      <a:pt x="18765" y="-550"/>
                      <a:pt x="21432" y="116"/>
                    </a:cubicBezTo>
                    <a:cubicBezTo>
                      <a:pt x="24099" y="783"/>
                      <a:pt x="26956" y="2498"/>
                      <a:pt x="29052" y="4498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6" name="Google Shape;1230;p48">
                <a:extLst>
                  <a:ext uri="{FF2B5EF4-FFF2-40B4-BE49-F238E27FC236}">
                    <a16:creationId xmlns:a16="http://schemas.microsoft.com/office/drawing/2014/main" id="{233E1E95-82B7-42A4-AB27-ECB064F8F4F2}"/>
                  </a:ext>
                </a:extLst>
              </p:cNvPr>
              <p:cNvSpPr/>
              <p:nvPr/>
            </p:nvSpPr>
            <p:spPr>
              <a:xfrm>
                <a:off x="5843587" y="3606246"/>
                <a:ext cx="32047" cy="30872"/>
              </a:xfrm>
              <a:custGeom>
                <a:avLst/>
                <a:gdLst/>
                <a:ahLst/>
                <a:cxnLst/>
                <a:rect l="l" t="t" r="r" b="b"/>
                <a:pathLst>
                  <a:path w="32047" h="30872" extrusionOk="0">
                    <a:moveTo>
                      <a:pt x="16478" y="966"/>
                    </a:moveTo>
                    <a:cubicBezTo>
                      <a:pt x="19336" y="966"/>
                      <a:pt x="22860" y="-843"/>
                      <a:pt x="25146" y="490"/>
                    </a:cubicBezTo>
                    <a:cubicBezTo>
                      <a:pt x="27527" y="1919"/>
                      <a:pt x="30004" y="4586"/>
                      <a:pt x="31337" y="6967"/>
                    </a:cubicBezTo>
                    <a:cubicBezTo>
                      <a:pt x="32671" y="9253"/>
                      <a:pt x="31718" y="12682"/>
                      <a:pt x="31718" y="15635"/>
                    </a:cubicBezTo>
                    <a:cubicBezTo>
                      <a:pt x="31718" y="18492"/>
                      <a:pt x="32575" y="21826"/>
                      <a:pt x="31147" y="24112"/>
                    </a:cubicBezTo>
                    <a:cubicBezTo>
                      <a:pt x="29718" y="26494"/>
                      <a:pt x="27337" y="28970"/>
                      <a:pt x="24860" y="30304"/>
                    </a:cubicBezTo>
                    <a:cubicBezTo>
                      <a:pt x="22574" y="31637"/>
                      <a:pt x="19241" y="30208"/>
                      <a:pt x="16383" y="30208"/>
                    </a:cubicBezTo>
                    <a:cubicBezTo>
                      <a:pt x="13525" y="30208"/>
                      <a:pt x="10668" y="30780"/>
                      <a:pt x="8382" y="29351"/>
                    </a:cubicBezTo>
                    <a:cubicBezTo>
                      <a:pt x="6001" y="27922"/>
                      <a:pt x="3429" y="26208"/>
                      <a:pt x="2000" y="23826"/>
                    </a:cubicBezTo>
                    <a:cubicBezTo>
                      <a:pt x="667" y="21540"/>
                      <a:pt x="0" y="18397"/>
                      <a:pt x="0" y="15540"/>
                    </a:cubicBezTo>
                    <a:cubicBezTo>
                      <a:pt x="0" y="12682"/>
                      <a:pt x="286" y="9348"/>
                      <a:pt x="1619" y="7063"/>
                    </a:cubicBezTo>
                    <a:cubicBezTo>
                      <a:pt x="3048" y="4681"/>
                      <a:pt x="5810" y="2872"/>
                      <a:pt x="8192" y="1443"/>
                    </a:cubicBezTo>
                    <a:cubicBezTo>
                      <a:pt x="10573" y="109"/>
                      <a:pt x="13525" y="966"/>
                      <a:pt x="16478" y="966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7" name="Google Shape;1231;p48">
                <a:extLst>
                  <a:ext uri="{FF2B5EF4-FFF2-40B4-BE49-F238E27FC236}">
                    <a16:creationId xmlns:a16="http://schemas.microsoft.com/office/drawing/2014/main" id="{E8CC1788-3B14-48D1-9623-0E1E40774B3C}"/>
                  </a:ext>
                </a:extLst>
              </p:cNvPr>
              <p:cNvSpPr/>
              <p:nvPr/>
            </p:nvSpPr>
            <p:spPr>
              <a:xfrm>
                <a:off x="5869463" y="3669029"/>
                <a:ext cx="32932" cy="32339"/>
              </a:xfrm>
              <a:custGeom>
                <a:avLst/>
                <a:gdLst/>
                <a:ahLst/>
                <a:cxnLst/>
                <a:rect l="l" t="t" r="r" b="b"/>
                <a:pathLst>
                  <a:path w="32932" h="32339" extrusionOk="0">
                    <a:moveTo>
                      <a:pt x="5271" y="4477"/>
                    </a:moveTo>
                    <a:cubicBezTo>
                      <a:pt x="7271" y="2477"/>
                      <a:pt x="9843" y="858"/>
                      <a:pt x="12510" y="191"/>
                    </a:cubicBezTo>
                    <a:cubicBezTo>
                      <a:pt x="15177" y="-571"/>
                      <a:pt x="17844" y="1143"/>
                      <a:pt x="20510" y="1905"/>
                    </a:cubicBezTo>
                    <a:cubicBezTo>
                      <a:pt x="23082" y="2572"/>
                      <a:pt x="24892" y="3715"/>
                      <a:pt x="26988" y="5811"/>
                    </a:cubicBezTo>
                    <a:cubicBezTo>
                      <a:pt x="28988" y="7811"/>
                      <a:pt x="31750" y="9240"/>
                      <a:pt x="32512" y="11811"/>
                    </a:cubicBezTo>
                    <a:cubicBezTo>
                      <a:pt x="33274" y="14478"/>
                      <a:pt x="32893" y="17431"/>
                      <a:pt x="32226" y="20098"/>
                    </a:cubicBezTo>
                    <a:cubicBezTo>
                      <a:pt x="31560" y="22670"/>
                      <a:pt x="28893" y="24003"/>
                      <a:pt x="26892" y="26004"/>
                    </a:cubicBezTo>
                    <a:cubicBezTo>
                      <a:pt x="24892" y="28004"/>
                      <a:pt x="23559" y="30480"/>
                      <a:pt x="20892" y="31147"/>
                    </a:cubicBezTo>
                    <a:cubicBezTo>
                      <a:pt x="18225" y="31909"/>
                      <a:pt x="15177" y="32766"/>
                      <a:pt x="12510" y="32100"/>
                    </a:cubicBezTo>
                    <a:cubicBezTo>
                      <a:pt x="9938" y="31433"/>
                      <a:pt x="6604" y="30290"/>
                      <a:pt x="4604" y="28194"/>
                    </a:cubicBezTo>
                    <a:cubicBezTo>
                      <a:pt x="2604" y="26194"/>
                      <a:pt x="1556" y="22860"/>
                      <a:pt x="889" y="20193"/>
                    </a:cubicBezTo>
                    <a:cubicBezTo>
                      <a:pt x="127" y="17526"/>
                      <a:pt x="-349" y="14193"/>
                      <a:pt x="318" y="11526"/>
                    </a:cubicBezTo>
                    <a:cubicBezTo>
                      <a:pt x="889" y="8859"/>
                      <a:pt x="3270" y="6477"/>
                      <a:pt x="5271" y="447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8" name="Google Shape;1232;p48">
                <a:extLst>
                  <a:ext uri="{FF2B5EF4-FFF2-40B4-BE49-F238E27FC236}">
                    <a16:creationId xmlns:a16="http://schemas.microsoft.com/office/drawing/2014/main" id="{0E338F9A-1695-41EE-BB95-3061713F96D6}"/>
                  </a:ext>
                </a:extLst>
              </p:cNvPr>
              <p:cNvSpPr/>
              <p:nvPr/>
            </p:nvSpPr>
            <p:spPr>
              <a:xfrm>
                <a:off x="5933872" y="3694652"/>
                <a:ext cx="31826" cy="33623"/>
              </a:xfrm>
              <a:custGeom>
                <a:avLst/>
                <a:gdLst/>
                <a:ahLst/>
                <a:cxnLst/>
                <a:rect l="l" t="t" r="r" b="b"/>
                <a:pathLst>
                  <a:path w="31826" h="33623" extrusionOk="0">
                    <a:moveTo>
                      <a:pt x="203" y="16478"/>
                    </a:moveTo>
                    <a:cubicBezTo>
                      <a:pt x="203" y="13621"/>
                      <a:pt x="489" y="10954"/>
                      <a:pt x="1822" y="8572"/>
                    </a:cubicBezTo>
                    <a:cubicBezTo>
                      <a:pt x="3251" y="6191"/>
                      <a:pt x="5156" y="4096"/>
                      <a:pt x="7537" y="2762"/>
                    </a:cubicBezTo>
                    <a:cubicBezTo>
                      <a:pt x="9823" y="1429"/>
                      <a:pt x="12586" y="0"/>
                      <a:pt x="15443" y="0"/>
                    </a:cubicBezTo>
                    <a:cubicBezTo>
                      <a:pt x="18300" y="0"/>
                      <a:pt x="21444" y="667"/>
                      <a:pt x="23825" y="2000"/>
                    </a:cubicBezTo>
                    <a:cubicBezTo>
                      <a:pt x="26206" y="3429"/>
                      <a:pt x="27349" y="6382"/>
                      <a:pt x="28778" y="8858"/>
                    </a:cubicBezTo>
                    <a:cubicBezTo>
                      <a:pt x="30111" y="11144"/>
                      <a:pt x="31826" y="13621"/>
                      <a:pt x="31826" y="16478"/>
                    </a:cubicBezTo>
                    <a:cubicBezTo>
                      <a:pt x="31826" y="19336"/>
                      <a:pt x="29731" y="21526"/>
                      <a:pt x="28397" y="23908"/>
                    </a:cubicBezTo>
                    <a:cubicBezTo>
                      <a:pt x="26968" y="26289"/>
                      <a:pt x="26587" y="30004"/>
                      <a:pt x="24206" y="31432"/>
                    </a:cubicBezTo>
                    <a:cubicBezTo>
                      <a:pt x="21920" y="32766"/>
                      <a:pt x="18491" y="33623"/>
                      <a:pt x="15538" y="33623"/>
                    </a:cubicBezTo>
                    <a:cubicBezTo>
                      <a:pt x="12586" y="33623"/>
                      <a:pt x="10395" y="30861"/>
                      <a:pt x="8014" y="29527"/>
                    </a:cubicBezTo>
                    <a:cubicBezTo>
                      <a:pt x="5632" y="28099"/>
                      <a:pt x="2203" y="27432"/>
                      <a:pt x="870" y="24955"/>
                    </a:cubicBezTo>
                    <a:cubicBezTo>
                      <a:pt x="-559" y="22574"/>
                      <a:pt x="203" y="19336"/>
                      <a:pt x="203" y="16478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9" name="Google Shape;1233;p48">
                <a:extLst>
                  <a:ext uri="{FF2B5EF4-FFF2-40B4-BE49-F238E27FC236}">
                    <a16:creationId xmlns:a16="http://schemas.microsoft.com/office/drawing/2014/main" id="{9543E8FB-4C1E-4E5D-A28C-5F293EF36F45}"/>
                  </a:ext>
                </a:extLst>
              </p:cNvPr>
              <p:cNvSpPr/>
              <p:nvPr/>
            </p:nvSpPr>
            <p:spPr>
              <a:xfrm>
                <a:off x="5996641" y="3669688"/>
                <a:ext cx="31713" cy="30785"/>
              </a:xfrm>
              <a:custGeom>
                <a:avLst/>
                <a:gdLst/>
                <a:ahLst/>
                <a:cxnLst/>
                <a:rect l="l" t="t" r="r" b="b"/>
                <a:pathLst>
                  <a:path w="31713" h="30785" extrusionOk="0">
                    <a:moveTo>
                      <a:pt x="3918" y="27250"/>
                    </a:moveTo>
                    <a:cubicBezTo>
                      <a:pt x="1918" y="25250"/>
                      <a:pt x="966" y="22106"/>
                      <a:pt x="299" y="19440"/>
                    </a:cubicBezTo>
                    <a:cubicBezTo>
                      <a:pt x="-463" y="16773"/>
                      <a:pt x="394" y="14010"/>
                      <a:pt x="1061" y="11343"/>
                    </a:cubicBezTo>
                    <a:cubicBezTo>
                      <a:pt x="1728" y="8772"/>
                      <a:pt x="3537" y="7057"/>
                      <a:pt x="5633" y="5057"/>
                    </a:cubicBezTo>
                    <a:cubicBezTo>
                      <a:pt x="7633" y="3056"/>
                      <a:pt x="9443" y="1628"/>
                      <a:pt x="12015" y="961"/>
                    </a:cubicBezTo>
                    <a:cubicBezTo>
                      <a:pt x="14682" y="199"/>
                      <a:pt x="17158" y="-372"/>
                      <a:pt x="19920" y="294"/>
                    </a:cubicBezTo>
                    <a:cubicBezTo>
                      <a:pt x="22492" y="961"/>
                      <a:pt x="24492" y="2580"/>
                      <a:pt x="26588" y="4581"/>
                    </a:cubicBezTo>
                    <a:cubicBezTo>
                      <a:pt x="28588" y="6581"/>
                      <a:pt x="30684" y="8486"/>
                      <a:pt x="31350" y="11153"/>
                    </a:cubicBezTo>
                    <a:cubicBezTo>
                      <a:pt x="32112" y="13820"/>
                      <a:pt x="31541" y="16582"/>
                      <a:pt x="30874" y="19249"/>
                    </a:cubicBezTo>
                    <a:cubicBezTo>
                      <a:pt x="30207" y="21821"/>
                      <a:pt x="30112" y="25345"/>
                      <a:pt x="28112" y="27440"/>
                    </a:cubicBezTo>
                    <a:cubicBezTo>
                      <a:pt x="26112" y="29441"/>
                      <a:pt x="22683" y="29727"/>
                      <a:pt x="20016" y="30489"/>
                    </a:cubicBezTo>
                    <a:cubicBezTo>
                      <a:pt x="17349" y="31250"/>
                      <a:pt x="14777" y="30393"/>
                      <a:pt x="12110" y="29631"/>
                    </a:cubicBezTo>
                    <a:cubicBezTo>
                      <a:pt x="9443" y="28869"/>
                      <a:pt x="5919" y="29250"/>
                      <a:pt x="3918" y="27250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0" name="Google Shape;1234;p48">
                <a:extLst>
                  <a:ext uri="{FF2B5EF4-FFF2-40B4-BE49-F238E27FC236}">
                    <a16:creationId xmlns:a16="http://schemas.microsoft.com/office/drawing/2014/main" id="{E147DD19-01A4-45B5-885D-0729176BF5A8}"/>
                  </a:ext>
                </a:extLst>
              </p:cNvPr>
              <p:cNvSpPr/>
              <p:nvPr/>
            </p:nvSpPr>
            <p:spPr>
              <a:xfrm>
                <a:off x="6021514" y="3606260"/>
                <a:ext cx="32767" cy="31337"/>
              </a:xfrm>
              <a:custGeom>
                <a:avLst/>
                <a:gdLst/>
                <a:ahLst/>
                <a:cxnLst/>
                <a:rect l="l" t="t" r="r" b="b"/>
                <a:pathLst>
                  <a:path w="32767" h="31337" extrusionOk="0">
                    <a:moveTo>
                      <a:pt x="17145" y="31337"/>
                    </a:moveTo>
                    <a:cubicBezTo>
                      <a:pt x="14288" y="31337"/>
                      <a:pt x="12192" y="29433"/>
                      <a:pt x="9906" y="28099"/>
                    </a:cubicBezTo>
                    <a:cubicBezTo>
                      <a:pt x="7525" y="26670"/>
                      <a:pt x="4286" y="26194"/>
                      <a:pt x="2953" y="23717"/>
                    </a:cubicBezTo>
                    <a:cubicBezTo>
                      <a:pt x="1619" y="21431"/>
                      <a:pt x="0" y="18383"/>
                      <a:pt x="0" y="15526"/>
                    </a:cubicBezTo>
                    <a:cubicBezTo>
                      <a:pt x="0" y="12668"/>
                      <a:pt x="2000" y="9906"/>
                      <a:pt x="3334" y="7525"/>
                    </a:cubicBezTo>
                    <a:cubicBezTo>
                      <a:pt x="4763" y="5144"/>
                      <a:pt x="6858" y="3239"/>
                      <a:pt x="9239" y="1905"/>
                    </a:cubicBezTo>
                    <a:cubicBezTo>
                      <a:pt x="11525" y="572"/>
                      <a:pt x="14192" y="0"/>
                      <a:pt x="17145" y="0"/>
                    </a:cubicBezTo>
                    <a:cubicBezTo>
                      <a:pt x="20003" y="0"/>
                      <a:pt x="22955" y="95"/>
                      <a:pt x="25337" y="1429"/>
                    </a:cubicBezTo>
                    <a:cubicBezTo>
                      <a:pt x="27718" y="2858"/>
                      <a:pt x="30099" y="4953"/>
                      <a:pt x="31528" y="7334"/>
                    </a:cubicBezTo>
                    <a:cubicBezTo>
                      <a:pt x="32861" y="9620"/>
                      <a:pt x="32766" y="12668"/>
                      <a:pt x="32766" y="15621"/>
                    </a:cubicBezTo>
                    <a:cubicBezTo>
                      <a:pt x="32766" y="18479"/>
                      <a:pt x="31052" y="20479"/>
                      <a:pt x="29718" y="22860"/>
                    </a:cubicBezTo>
                    <a:cubicBezTo>
                      <a:pt x="28289" y="25241"/>
                      <a:pt x="27718" y="28289"/>
                      <a:pt x="25337" y="29718"/>
                    </a:cubicBezTo>
                    <a:cubicBezTo>
                      <a:pt x="22955" y="30956"/>
                      <a:pt x="20003" y="31337"/>
                      <a:pt x="17145" y="3133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1" name="Google Shape;1235;p48">
                <a:extLst>
                  <a:ext uri="{FF2B5EF4-FFF2-40B4-BE49-F238E27FC236}">
                    <a16:creationId xmlns:a16="http://schemas.microsoft.com/office/drawing/2014/main" id="{E4AA41B5-1AD5-45DF-B46B-972D8ECE51A5}"/>
                  </a:ext>
                </a:extLst>
              </p:cNvPr>
              <p:cNvSpPr/>
              <p:nvPr/>
            </p:nvSpPr>
            <p:spPr>
              <a:xfrm>
                <a:off x="5996017" y="3542178"/>
                <a:ext cx="32761" cy="33737"/>
              </a:xfrm>
              <a:custGeom>
                <a:avLst/>
                <a:gdLst/>
                <a:ahLst/>
                <a:cxnLst/>
                <a:rect l="l" t="t" r="r" b="b"/>
                <a:pathLst>
                  <a:path w="32761" h="33737" extrusionOk="0">
                    <a:moveTo>
                      <a:pt x="26545" y="26554"/>
                    </a:moveTo>
                    <a:cubicBezTo>
                      <a:pt x="24544" y="28554"/>
                      <a:pt x="23592" y="32554"/>
                      <a:pt x="21020" y="33316"/>
                    </a:cubicBezTo>
                    <a:cubicBezTo>
                      <a:pt x="18353" y="34078"/>
                      <a:pt x="14829" y="33697"/>
                      <a:pt x="12067" y="33031"/>
                    </a:cubicBezTo>
                    <a:cubicBezTo>
                      <a:pt x="9495" y="32364"/>
                      <a:pt x="7209" y="29887"/>
                      <a:pt x="5209" y="27887"/>
                    </a:cubicBezTo>
                    <a:cubicBezTo>
                      <a:pt x="3208" y="25887"/>
                      <a:pt x="1780" y="23315"/>
                      <a:pt x="1113" y="20743"/>
                    </a:cubicBezTo>
                    <a:cubicBezTo>
                      <a:pt x="351" y="18076"/>
                      <a:pt x="-411" y="14933"/>
                      <a:pt x="256" y="12266"/>
                    </a:cubicBezTo>
                    <a:cubicBezTo>
                      <a:pt x="923" y="9694"/>
                      <a:pt x="2923" y="7123"/>
                      <a:pt x="4923" y="5122"/>
                    </a:cubicBezTo>
                    <a:cubicBezTo>
                      <a:pt x="6923" y="3122"/>
                      <a:pt x="9495" y="1122"/>
                      <a:pt x="12067" y="360"/>
                    </a:cubicBezTo>
                    <a:cubicBezTo>
                      <a:pt x="14734" y="-402"/>
                      <a:pt x="17972" y="169"/>
                      <a:pt x="20639" y="931"/>
                    </a:cubicBezTo>
                    <a:cubicBezTo>
                      <a:pt x="23211" y="1598"/>
                      <a:pt x="25878" y="3027"/>
                      <a:pt x="27973" y="5122"/>
                    </a:cubicBezTo>
                    <a:cubicBezTo>
                      <a:pt x="29974" y="7123"/>
                      <a:pt x="29593" y="10361"/>
                      <a:pt x="30259" y="12933"/>
                    </a:cubicBezTo>
                    <a:cubicBezTo>
                      <a:pt x="31021" y="15600"/>
                      <a:pt x="33307" y="18267"/>
                      <a:pt x="32641" y="21029"/>
                    </a:cubicBezTo>
                    <a:cubicBezTo>
                      <a:pt x="31974" y="23410"/>
                      <a:pt x="28545" y="24458"/>
                      <a:pt x="26545" y="26554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3" name="Google Shape;1236;p48">
              <a:extLst>
                <a:ext uri="{FF2B5EF4-FFF2-40B4-BE49-F238E27FC236}">
                  <a16:creationId xmlns:a16="http://schemas.microsoft.com/office/drawing/2014/main" id="{C03E4F65-F075-45DC-B7F8-EB6B74B25D18}"/>
                </a:ext>
              </a:extLst>
            </p:cNvPr>
            <p:cNvGrpSpPr/>
            <p:nvPr/>
          </p:nvGrpSpPr>
          <p:grpSpPr>
            <a:xfrm>
              <a:off x="6391161" y="3509575"/>
              <a:ext cx="261829" cy="262520"/>
              <a:chOff x="6077426" y="4013944"/>
              <a:chExt cx="210694" cy="211250"/>
            </a:xfrm>
          </p:grpSpPr>
          <p:sp>
            <p:nvSpPr>
              <p:cNvPr id="464" name="Google Shape;1237;p48">
                <a:extLst>
                  <a:ext uri="{FF2B5EF4-FFF2-40B4-BE49-F238E27FC236}">
                    <a16:creationId xmlns:a16="http://schemas.microsoft.com/office/drawing/2014/main" id="{9BE10F5D-4CBC-4887-8C76-A85098793136}"/>
                  </a:ext>
                </a:extLst>
              </p:cNvPr>
              <p:cNvSpPr/>
              <p:nvPr/>
            </p:nvSpPr>
            <p:spPr>
              <a:xfrm>
                <a:off x="6094502" y="4028598"/>
                <a:ext cx="178524" cy="179791"/>
              </a:xfrm>
              <a:custGeom>
                <a:avLst/>
                <a:gdLst/>
                <a:ahLst/>
                <a:cxnLst/>
                <a:rect l="l" t="t" r="r" b="b"/>
                <a:pathLst>
                  <a:path w="178524" h="179791" extrusionOk="0">
                    <a:moveTo>
                      <a:pt x="177043" y="90106"/>
                    </a:moveTo>
                    <a:cubicBezTo>
                      <a:pt x="177043" y="93535"/>
                      <a:pt x="178853" y="96964"/>
                      <a:pt x="178472" y="100203"/>
                    </a:cubicBezTo>
                    <a:cubicBezTo>
                      <a:pt x="178091" y="103537"/>
                      <a:pt x="176186" y="106680"/>
                      <a:pt x="175519" y="109918"/>
                    </a:cubicBezTo>
                    <a:cubicBezTo>
                      <a:pt x="174757" y="113157"/>
                      <a:pt x="174471" y="116586"/>
                      <a:pt x="173423" y="119729"/>
                    </a:cubicBezTo>
                    <a:cubicBezTo>
                      <a:pt x="172280" y="122872"/>
                      <a:pt x="171423" y="126206"/>
                      <a:pt x="169994" y="129254"/>
                    </a:cubicBezTo>
                    <a:cubicBezTo>
                      <a:pt x="168566" y="132302"/>
                      <a:pt x="165613" y="134493"/>
                      <a:pt x="163898" y="137350"/>
                    </a:cubicBezTo>
                    <a:cubicBezTo>
                      <a:pt x="162089" y="140208"/>
                      <a:pt x="161708" y="144018"/>
                      <a:pt x="159612" y="146685"/>
                    </a:cubicBezTo>
                    <a:cubicBezTo>
                      <a:pt x="157517" y="149257"/>
                      <a:pt x="153802" y="150495"/>
                      <a:pt x="151421" y="152876"/>
                    </a:cubicBezTo>
                    <a:cubicBezTo>
                      <a:pt x="149039" y="155257"/>
                      <a:pt x="146563" y="157353"/>
                      <a:pt x="143991" y="159448"/>
                    </a:cubicBezTo>
                    <a:cubicBezTo>
                      <a:pt x="141419" y="161544"/>
                      <a:pt x="138562" y="163163"/>
                      <a:pt x="135704" y="164973"/>
                    </a:cubicBezTo>
                    <a:cubicBezTo>
                      <a:pt x="132847" y="166783"/>
                      <a:pt x="130847" y="169926"/>
                      <a:pt x="127799" y="171355"/>
                    </a:cubicBezTo>
                    <a:cubicBezTo>
                      <a:pt x="124846" y="172783"/>
                      <a:pt x="121798" y="174498"/>
                      <a:pt x="118560" y="175641"/>
                    </a:cubicBezTo>
                    <a:cubicBezTo>
                      <a:pt x="115416" y="176784"/>
                      <a:pt x="111987" y="177165"/>
                      <a:pt x="108653" y="177927"/>
                    </a:cubicBezTo>
                    <a:cubicBezTo>
                      <a:pt x="105415" y="178689"/>
                      <a:pt x="101986" y="179070"/>
                      <a:pt x="98652" y="179451"/>
                    </a:cubicBezTo>
                    <a:cubicBezTo>
                      <a:pt x="95414" y="179832"/>
                      <a:pt x="91985" y="178403"/>
                      <a:pt x="88556" y="178403"/>
                    </a:cubicBezTo>
                    <a:cubicBezTo>
                      <a:pt x="85127" y="178403"/>
                      <a:pt x="81698" y="180118"/>
                      <a:pt x="78459" y="179737"/>
                    </a:cubicBezTo>
                    <a:cubicBezTo>
                      <a:pt x="75126" y="179356"/>
                      <a:pt x="72173" y="176879"/>
                      <a:pt x="68934" y="176213"/>
                    </a:cubicBezTo>
                    <a:cubicBezTo>
                      <a:pt x="65696" y="175450"/>
                      <a:pt x="62648" y="174403"/>
                      <a:pt x="59504" y="173260"/>
                    </a:cubicBezTo>
                    <a:cubicBezTo>
                      <a:pt x="56361" y="172117"/>
                      <a:pt x="53504" y="170688"/>
                      <a:pt x="50551" y="169259"/>
                    </a:cubicBezTo>
                    <a:cubicBezTo>
                      <a:pt x="47503" y="167830"/>
                      <a:pt x="43217" y="168688"/>
                      <a:pt x="40454" y="166878"/>
                    </a:cubicBezTo>
                    <a:cubicBezTo>
                      <a:pt x="37597" y="165068"/>
                      <a:pt x="34739" y="163163"/>
                      <a:pt x="32168" y="161068"/>
                    </a:cubicBezTo>
                    <a:cubicBezTo>
                      <a:pt x="29596" y="158972"/>
                      <a:pt x="27405" y="156210"/>
                      <a:pt x="25024" y="153829"/>
                    </a:cubicBezTo>
                    <a:cubicBezTo>
                      <a:pt x="22643" y="151447"/>
                      <a:pt x="21595" y="148018"/>
                      <a:pt x="19499" y="145351"/>
                    </a:cubicBezTo>
                    <a:cubicBezTo>
                      <a:pt x="17404" y="142780"/>
                      <a:pt x="14832" y="140494"/>
                      <a:pt x="13118" y="137636"/>
                    </a:cubicBezTo>
                    <a:cubicBezTo>
                      <a:pt x="11308" y="134779"/>
                      <a:pt x="8450" y="132493"/>
                      <a:pt x="7022" y="129445"/>
                    </a:cubicBezTo>
                    <a:cubicBezTo>
                      <a:pt x="5593" y="126492"/>
                      <a:pt x="7022" y="122206"/>
                      <a:pt x="5879" y="119063"/>
                    </a:cubicBezTo>
                    <a:cubicBezTo>
                      <a:pt x="4736" y="115919"/>
                      <a:pt x="3021" y="113062"/>
                      <a:pt x="2354" y="109823"/>
                    </a:cubicBezTo>
                    <a:cubicBezTo>
                      <a:pt x="1592" y="106585"/>
                      <a:pt x="449" y="103441"/>
                      <a:pt x="68" y="100108"/>
                    </a:cubicBezTo>
                    <a:cubicBezTo>
                      <a:pt x="-313" y="96869"/>
                      <a:pt x="1021" y="93440"/>
                      <a:pt x="1021" y="90106"/>
                    </a:cubicBezTo>
                    <a:cubicBezTo>
                      <a:pt x="1021" y="86773"/>
                      <a:pt x="354" y="83439"/>
                      <a:pt x="735" y="80200"/>
                    </a:cubicBezTo>
                    <a:cubicBezTo>
                      <a:pt x="1116" y="76867"/>
                      <a:pt x="1211" y="73533"/>
                      <a:pt x="1878" y="70294"/>
                    </a:cubicBezTo>
                    <a:cubicBezTo>
                      <a:pt x="2640" y="67056"/>
                      <a:pt x="2450" y="63436"/>
                      <a:pt x="3593" y="60293"/>
                    </a:cubicBezTo>
                    <a:cubicBezTo>
                      <a:pt x="4736" y="57150"/>
                      <a:pt x="6069" y="54007"/>
                      <a:pt x="7593" y="50959"/>
                    </a:cubicBezTo>
                    <a:cubicBezTo>
                      <a:pt x="9022" y="47911"/>
                      <a:pt x="10641" y="44863"/>
                      <a:pt x="12451" y="42100"/>
                    </a:cubicBezTo>
                    <a:cubicBezTo>
                      <a:pt x="14261" y="39243"/>
                      <a:pt x="17975" y="37814"/>
                      <a:pt x="20071" y="35242"/>
                    </a:cubicBezTo>
                    <a:cubicBezTo>
                      <a:pt x="22166" y="32671"/>
                      <a:pt x="22833" y="28861"/>
                      <a:pt x="25214" y="26479"/>
                    </a:cubicBezTo>
                    <a:cubicBezTo>
                      <a:pt x="27596" y="24098"/>
                      <a:pt x="30167" y="21812"/>
                      <a:pt x="32739" y="19717"/>
                    </a:cubicBezTo>
                    <a:cubicBezTo>
                      <a:pt x="35311" y="17621"/>
                      <a:pt x="38264" y="15907"/>
                      <a:pt x="41121" y="14097"/>
                    </a:cubicBezTo>
                    <a:cubicBezTo>
                      <a:pt x="43979" y="12287"/>
                      <a:pt x="47408" y="11621"/>
                      <a:pt x="50360" y="10096"/>
                    </a:cubicBezTo>
                    <a:cubicBezTo>
                      <a:pt x="53313" y="8667"/>
                      <a:pt x="56075" y="6477"/>
                      <a:pt x="59219" y="5334"/>
                    </a:cubicBezTo>
                    <a:cubicBezTo>
                      <a:pt x="62362" y="4191"/>
                      <a:pt x="65410" y="2476"/>
                      <a:pt x="68744" y="1714"/>
                    </a:cubicBezTo>
                    <a:cubicBezTo>
                      <a:pt x="71982" y="952"/>
                      <a:pt x="75602" y="2096"/>
                      <a:pt x="78935" y="1714"/>
                    </a:cubicBezTo>
                    <a:cubicBezTo>
                      <a:pt x="82174" y="1333"/>
                      <a:pt x="85508" y="0"/>
                      <a:pt x="88937" y="0"/>
                    </a:cubicBezTo>
                    <a:cubicBezTo>
                      <a:pt x="92366" y="0"/>
                      <a:pt x="95795" y="0"/>
                      <a:pt x="99033" y="381"/>
                    </a:cubicBezTo>
                    <a:cubicBezTo>
                      <a:pt x="102367" y="762"/>
                      <a:pt x="105510" y="2572"/>
                      <a:pt x="108749" y="3334"/>
                    </a:cubicBezTo>
                    <a:cubicBezTo>
                      <a:pt x="111987" y="4096"/>
                      <a:pt x="115797" y="3334"/>
                      <a:pt x="118940" y="4381"/>
                    </a:cubicBezTo>
                    <a:cubicBezTo>
                      <a:pt x="122084" y="5524"/>
                      <a:pt x="124846" y="7906"/>
                      <a:pt x="127799" y="9334"/>
                    </a:cubicBezTo>
                    <a:cubicBezTo>
                      <a:pt x="130847" y="10763"/>
                      <a:pt x="132752" y="14002"/>
                      <a:pt x="135609" y="15716"/>
                    </a:cubicBezTo>
                    <a:cubicBezTo>
                      <a:pt x="138467" y="17526"/>
                      <a:pt x="141705" y="18479"/>
                      <a:pt x="144372" y="20574"/>
                    </a:cubicBezTo>
                    <a:cubicBezTo>
                      <a:pt x="146944" y="22669"/>
                      <a:pt x="149039" y="25241"/>
                      <a:pt x="151421" y="27622"/>
                    </a:cubicBezTo>
                    <a:cubicBezTo>
                      <a:pt x="153802" y="30004"/>
                      <a:pt x="156660" y="31813"/>
                      <a:pt x="158755" y="34385"/>
                    </a:cubicBezTo>
                    <a:cubicBezTo>
                      <a:pt x="160851" y="36957"/>
                      <a:pt x="163422" y="39243"/>
                      <a:pt x="165232" y="42100"/>
                    </a:cubicBezTo>
                    <a:cubicBezTo>
                      <a:pt x="167042" y="44958"/>
                      <a:pt x="167327" y="48577"/>
                      <a:pt x="168756" y="51625"/>
                    </a:cubicBezTo>
                    <a:cubicBezTo>
                      <a:pt x="170185" y="54578"/>
                      <a:pt x="172471" y="57245"/>
                      <a:pt x="173519" y="60484"/>
                    </a:cubicBezTo>
                    <a:cubicBezTo>
                      <a:pt x="174662" y="63627"/>
                      <a:pt x="176757" y="66580"/>
                      <a:pt x="177424" y="69913"/>
                    </a:cubicBezTo>
                    <a:cubicBezTo>
                      <a:pt x="178186" y="73152"/>
                      <a:pt x="175805" y="76962"/>
                      <a:pt x="176186" y="80296"/>
                    </a:cubicBezTo>
                    <a:cubicBezTo>
                      <a:pt x="176376" y="83534"/>
                      <a:pt x="177043" y="86677"/>
                      <a:pt x="177043" y="90106"/>
                    </a:cubicBezTo>
                    <a:close/>
                  </a:path>
                </a:pathLst>
              </a:custGeom>
              <a:solidFill>
                <a:srgbClr val="004FA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5" name="Google Shape;1238;p48">
                <a:extLst>
                  <a:ext uri="{FF2B5EF4-FFF2-40B4-BE49-F238E27FC236}">
                    <a16:creationId xmlns:a16="http://schemas.microsoft.com/office/drawing/2014/main" id="{2E79D3C2-78C7-4B53-BD91-DC9214CD4FD6}"/>
                  </a:ext>
                </a:extLst>
              </p:cNvPr>
              <p:cNvSpPr/>
              <p:nvPr/>
            </p:nvSpPr>
            <p:spPr>
              <a:xfrm>
                <a:off x="6168033" y="4013944"/>
                <a:ext cx="30816" cy="31989"/>
              </a:xfrm>
              <a:custGeom>
                <a:avLst/>
                <a:gdLst/>
                <a:ahLst/>
                <a:cxnLst/>
                <a:rect l="l" t="t" r="r" b="b"/>
                <a:pathLst>
                  <a:path w="30816" h="31989" extrusionOk="0">
                    <a:moveTo>
                      <a:pt x="30360" y="15416"/>
                    </a:moveTo>
                    <a:cubicBezTo>
                      <a:pt x="30360" y="18273"/>
                      <a:pt x="31503" y="21798"/>
                      <a:pt x="30170" y="24084"/>
                    </a:cubicBezTo>
                    <a:cubicBezTo>
                      <a:pt x="28741" y="26465"/>
                      <a:pt x="24740" y="26465"/>
                      <a:pt x="22264" y="27798"/>
                    </a:cubicBezTo>
                    <a:cubicBezTo>
                      <a:pt x="19978" y="29132"/>
                      <a:pt x="17978" y="31989"/>
                      <a:pt x="15120" y="31989"/>
                    </a:cubicBezTo>
                    <a:cubicBezTo>
                      <a:pt x="12263" y="31989"/>
                      <a:pt x="10167" y="29227"/>
                      <a:pt x="7881" y="27894"/>
                    </a:cubicBezTo>
                    <a:cubicBezTo>
                      <a:pt x="5500" y="26465"/>
                      <a:pt x="2738" y="25703"/>
                      <a:pt x="1309" y="23322"/>
                    </a:cubicBezTo>
                    <a:cubicBezTo>
                      <a:pt x="-25" y="21036"/>
                      <a:pt x="738" y="18273"/>
                      <a:pt x="738" y="15321"/>
                    </a:cubicBezTo>
                    <a:cubicBezTo>
                      <a:pt x="738" y="12368"/>
                      <a:pt x="-786" y="9225"/>
                      <a:pt x="547" y="6844"/>
                    </a:cubicBezTo>
                    <a:cubicBezTo>
                      <a:pt x="1976" y="4462"/>
                      <a:pt x="4928" y="3129"/>
                      <a:pt x="7405" y="1795"/>
                    </a:cubicBezTo>
                    <a:cubicBezTo>
                      <a:pt x="9691" y="462"/>
                      <a:pt x="12358" y="271"/>
                      <a:pt x="15215" y="271"/>
                    </a:cubicBezTo>
                    <a:cubicBezTo>
                      <a:pt x="18073" y="271"/>
                      <a:pt x="21311" y="-586"/>
                      <a:pt x="23598" y="747"/>
                    </a:cubicBezTo>
                    <a:cubicBezTo>
                      <a:pt x="25979" y="2176"/>
                      <a:pt x="28550" y="4462"/>
                      <a:pt x="29884" y="6844"/>
                    </a:cubicBezTo>
                    <a:cubicBezTo>
                      <a:pt x="31217" y="9225"/>
                      <a:pt x="30360" y="12559"/>
                      <a:pt x="30360" y="15416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6" name="Google Shape;1239;p48">
                <a:extLst>
                  <a:ext uri="{FF2B5EF4-FFF2-40B4-BE49-F238E27FC236}">
                    <a16:creationId xmlns:a16="http://schemas.microsoft.com/office/drawing/2014/main" id="{3ED7DE36-F345-46F6-AE9F-7855AA425CF3}"/>
                  </a:ext>
                </a:extLst>
              </p:cNvPr>
              <p:cNvSpPr/>
              <p:nvPr/>
            </p:nvSpPr>
            <p:spPr>
              <a:xfrm>
                <a:off x="6160436" y="4093844"/>
                <a:ext cx="46148" cy="47782"/>
              </a:xfrm>
              <a:custGeom>
                <a:avLst/>
                <a:gdLst/>
                <a:ahLst/>
                <a:cxnLst/>
                <a:rect l="l" t="t" r="r" b="b"/>
                <a:pathLst>
                  <a:path w="46148" h="47782" extrusionOk="0">
                    <a:moveTo>
                      <a:pt x="46148" y="24860"/>
                    </a:moveTo>
                    <a:cubicBezTo>
                      <a:pt x="46148" y="28004"/>
                      <a:pt x="45863" y="31242"/>
                      <a:pt x="44720" y="33909"/>
                    </a:cubicBezTo>
                    <a:cubicBezTo>
                      <a:pt x="43577" y="36767"/>
                      <a:pt x="41958" y="39719"/>
                      <a:pt x="39862" y="41910"/>
                    </a:cubicBezTo>
                    <a:cubicBezTo>
                      <a:pt x="37767" y="44006"/>
                      <a:pt x="35004" y="46196"/>
                      <a:pt x="32147" y="47339"/>
                    </a:cubicBezTo>
                    <a:cubicBezTo>
                      <a:pt x="29385" y="48483"/>
                      <a:pt x="25956" y="47054"/>
                      <a:pt x="22812" y="47054"/>
                    </a:cubicBezTo>
                    <a:cubicBezTo>
                      <a:pt x="19669" y="47054"/>
                      <a:pt x="16812" y="47054"/>
                      <a:pt x="14049" y="45911"/>
                    </a:cubicBezTo>
                    <a:cubicBezTo>
                      <a:pt x="11192" y="44768"/>
                      <a:pt x="8239" y="43720"/>
                      <a:pt x="6048" y="41529"/>
                    </a:cubicBezTo>
                    <a:cubicBezTo>
                      <a:pt x="3858" y="39338"/>
                      <a:pt x="1953" y="36767"/>
                      <a:pt x="714" y="33909"/>
                    </a:cubicBezTo>
                    <a:cubicBezTo>
                      <a:pt x="-429" y="31147"/>
                      <a:pt x="143" y="27908"/>
                      <a:pt x="143" y="24765"/>
                    </a:cubicBezTo>
                    <a:cubicBezTo>
                      <a:pt x="143" y="21622"/>
                      <a:pt x="238" y="18669"/>
                      <a:pt x="1381" y="15907"/>
                    </a:cubicBezTo>
                    <a:cubicBezTo>
                      <a:pt x="2524" y="13049"/>
                      <a:pt x="3381" y="9620"/>
                      <a:pt x="5477" y="7429"/>
                    </a:cubicBezTo>
                    <a:cubicBezTo>
                      <a:pt x="7572" y="5239"/>
                      <a:pt x="11287" y="5048"/>
                      <a:pt x="14145" y="3905"/>
                    </a:cubicBezTo>
                    <a:cubicBezTo>
                      <a:pt x="16907" y="2762"/>
                      <a:pt x="19574" y="0"/>
                      <a:pt x="22812" y="0"/>
                    </a:cubicBezTo>
                    <a:cubicBezTo>
                      <a:pt x="25956" y="0"/>
                      <a:pt x="28813" y="2572"/>
                      <a:pt x="31480" y="3715"/>
                    </a:cubicBezTo>
                    <a:cubicBezTo>
                      <a:pt x="34338" y="4858"/>
                      <a:pt x="36719" y="6477"/>
                      <a:pt x="38910" y="8573"/>
                    </a:cubicBezTo>
                    <a:cubicBezTo>
                      <a:pt x="41100" y="10668"/>
                      <a:pt x="43672" y="12764"/>
                      <a:pt x="44815" y="15526"/>
                    </a:cubicBezTo>
                    <a:cubicBezTo>
                      <a:pt x="45958" y="18479"/>
                      <a:pt x="46148" y="21717"/>
                      <a:pt x="46148" y="24860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7" name="Google Shape;1240;p48">
                <a:extLst>
                  <a:ext uri="{FF2B5EF4-FFF2-40B4-BE49-F238E27FC236}">
                    <a16:creationId xmlns:a16="http://schemas.microsoft.com/office/drawing/2014/main" id="{C4260522-7284-41A4-AA28-881976D9D8A1}"/>
                  </a:ext>
                </a:extLst>
              </p:cNvPr>
              <p:cNvSpPr/>
              <p:nvPr/>
            </p:nvSpPr>
            <p:spPr>
              <a:xfrm>
                <a:off x="6142696" y="4048320"/>
                <a:ext cx="37519" cy="37970"/>
              </a:xfrm>
              <a:custGeom>
                <a:avLst/>
                <a:gdLst/>
                <a:ahLst/>
                <a:cxnLst/>
                <a:rect l="l" t="t" r="r" b="b"/>
                <a:pathLst>
                  <a:path w="37519" h="37970" extrusionOk="0">
                    <a:moveTo>
                      <a:pt x="35409" y="12473"/>
                    </a:moveTo>
                    <a:cubicBezTo>
                      <a:pt x="36743" y="15616"/>
                      <a:pt x="37886" y="18378"/>
                      <a:pt x="37410" y="21521"/>
                    </a:cubicBezTo>
                    <a:cubicBezTo>
                      <a:pt x="36933" y="24760"/>
                      <a:pt x="36743" y="28475"/>
                      <a:pt x="34743" y="31046"/>
                    </a:cubicBezTo>
                    <a:cubicBezTo>
                      <a:pt x="32838" y="33523"/>
                      <a:pt x="29123" y="34285"/>
                      <a:pt x="25980" y="35619"/>
                    </a:cubicBezTo>
                    <a:cubicBezTo>
                      <a:pt x="22836" y="36952"/>
                      <a:pt x="19789" y="38285"/>
                      <a:pt x="16740" y="37904"/>
                    </a:cubicBezTo>
                    <a:cubicBezTo>
                      <a:pt x="13502" y="37523"/>
                      <a:pt x="9787" y="36857"/>
                      <a:pt x="7215" y="34856"/>
                    </a:cubicBezTo>
                    <a:cubicBezTo>
                      <a:pt x="4739" y="32952"/>
                      <a:pt x="2358" y="29903"/>
                      <a:pt x="1024" y="26760"/>
                    </a:cubicBezTo>
                    <a:cubicBezTo>
                      <a:pt x="-309" y="23617"/>
                      <a:pt x="-119" y="19902"/>
                      <a:pt x="357" y="16759"/>
                    </a:cubicBezTo>
                    <a:cubicBezTo>
                      <a:pt x="738" y="13520"/>
                      <a:pt x="1500" y="9710"/>
                      <a:pt x="3405" y="7139"/>
                    </a:cubicBezTo>
                    <a:cubicBezTo>
                      <a:pt x="5310" y="4662"/>
                      <a:pt x="8549" y="2376"/>
                      <a:pt x="11597" y="1043"/>
                    </a:cubicBezTo>
                    <a:cubicBezTo>
                      <a:pt x="14740" y="-291"/>
                      <a:pt x="18455" y="-100"/>
                      <a:pt x="21598" y="281"/>
                    </a:cubicBezTo>
                    <a:cubicBezTo>
                      <a:pt x="24837" y="757"/>
                      <a:pt x="28551" y="1519"/>
                      <a:pt x="31123" y="3519"/>
                    </a:cubicBezTo>
                    <a:cubicBezTo>
                      <a:pt x="33790" y="5424"/>
                      <a:pt x="34076" y="9329"/>
                      <a:pt x="35409" y="12473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" name="Google Shape;1241;p48">
                <a:extLst>
                  <a:ext uri="{FF2B5EF4-FFF2-40B4-BE49-F238E27FC236}">
                    <a16:creationId xmlns:a16="http://schemas.microsoft.com/office/drawing/2014/main" id="{70C1F278-EB27-4E97-AB9E-27A458AE36F4}"/>
                  </a:ext>
                </a:extLst>
              </p:cNvPr>
              <p:cNvSpPr/>
              <p:nvPr/>
            </p:nvSpPr>
            <p:spPr>
              <a:xfrm>
                <a:off x="6113653" y="4120520"/>
                <a:ext cx="36165" cy="38261"/>
              </a:xfrm>
              <a:custGeom>
                <a:avLst/>
                <a:gdLst/>
                <a:ahLst/>
                <a:cxnLst/>
                <a:rect l="l" t="t" r="r" b="b"/>
                <a:pathLst>
                  <a:path w="36165" h="38261" extrusionOk="0">
                    <a:moveTo>
                      <a:pt x="10635" y="1043"/>
                    </a:moveTo>
                    <a:cubicBezTo>
                      <a:pt x="13779" y="-291"/>
                      <a:pt x="17589" y="-100"/>
                      <a:pt x="20732" y="281"/>
                    </a:cubicBezTo>
                    <a:cubicBezTo>
                      <a:pt x="23970" y="662"/>
                      <a:pt x="26542" y="3233"/>
                      <a:pt x="29114" y="5139"/>
                    </a:cubicBezTo>
                    <a:cubicBezTo>
                      <a:pt x="31590" y="7043"/>
                      <a:pt x="32638" y="9710"/>
                      <a:pt x="33876" y="12854"/>
                    </a:cubicBezTo>
                    <a:cubicBezTo>
                      <a:pt x="35210" y="15997"/>
                      <a:pt x="36543" y="18569"/>
                      <a:pt x="36067" y="21712"/>
                    </a:cubicBezTo>
                    <a:cubicBezTo>
                      <a:pt x="35686" y="24950"/>
                      <a:pt x="35686" y="28665"/>
                      <a:pt x="33686" y="31237"/>
                    </a:cubicBezTo>
                    <a:cubicBezTo>
                      <a:pt x="31781" y="33714"/>
                      <a:pt x="28923" y="36571"/>
                      <a:pt x="25875" y="37809"/>
                    </a:cubicBezTo>
                    <a:cubicBezTo>
                      <a:pt x="22732" y="39143"/>
                      <a:pt x="19017" y="37142"/>
                      <a:pt x="15969" y="36761"/>
                    </a:cubicBezTo>
                    <a:cubicBezTo>
                      <a:pt x="12731" y="36381"/>
                      <a:pt x="9397" y="36190"/>
                      <a:pt x="6825" y="34190"/>
                    </a:cubicBezTo>
                    <a:cubicBezTo>
                      <a:pt x="4349" y="32285"/>
                      <a:pt x="3777" y="28951"/>
                      <a:pt x="2444" y="25808"/>
                    </a:cubicBezTo>
                    <a:cubicBezTo>
                      <a:pt x="1110" y="22665"/>
                      <a:pt x="-318" y="19998"/>
                      <a:pt x="63" y="16854"/>
                    </a:cubicBezTo>
                    <a:cubicBezTo>
                      <a:pt x="444" y="13616"/>
                      <a:pt x="2730" y="11425"/>
                      <a:pt x="4730" y="8853"/>
                    </a:cubicBezTo>
                    <a:cubicBezTo>
                      <a:pt x="6635" y="6567"/>
                      <a:pt x="7492" y="2376"/>
                      <a:pt x="10635" y="1043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1242;p48">
                <a:extLst>
                  <a:ext uri="{FF2B5EF4-FFF2-40B4-BE49-F238E27FC236}">
                    <a16:creationId xmlns:a16="http://schemas.microsoft.com/office/drawing/2014/main" id="{A06925BD-52F9-489B-8466-026AA02595A1}"/>
                  </a:ext>
                </a:extLst>
              </p:cNvPr>
              <p:cNvSpPr/>
              <p:nvPr/>
            </p:nvSpPr>
            <p:spPr>
              <a:xfrm>
                <a:off x="6185273" y="4150971"/>
                <a:ext cx="37144" cy="38194"/>
              </a:xfrm>
              <a:custGeom>
                <a:avLst/>
                <a:gdLst/>
                <a:ahLst/>
                <a:cxnLst/>
                <a:rect l="l" t="t" r="r" b="b"/>
                <a:pathLst>
                  <a:path w="37144" h="38194" extrusionOk="0">
                    <a:moveTo>
                      <a:pt x="1595" y="26217"/>
                    </a:moveTo>
                    <a:cubicBezTo>
                      <a:pt x="261" y="23074"/>
                      <a:pt x="-310" y="19550"/>
                      <a:pt x="166" y="16407"/>
                    </a:cubicBezTo>
                    <a:cubicBezTo>
                      <a:pt x="547" y="13168"/>
                      <a:pt x="3023" y="10597"/>
                      <a:pt x="5024" y="8025"/>
                    </a:cubicBezTo>
                    <a:cubicBezTo>
                      <a:pt x="6929" y="5548"/>
                      <a:pt x="8643" y="2119"/>
                      <a:pt x="11691" y="881"/>
                    </a:cubicBezTo>
                    <a:cubicBezTo>
                      <a:pt x="14834" y="-452"/>
                      <a:pt x="18454" y="24"/>
                      <a:pt x="21597" y="405"/>
                    </a:cubicBezTo>
                    <a:cubicBezTo>
                      <a:pt x="24836" y="881"/>
                      <a:pt x="28836" y="976"/>
                      <a:pt x="31408" y="2976"/>
                    </a:cubicBezTo>
                    <a:cubicBezTo>
                      <a:pt x="33884" y="4882"/>
                      <a:pt x="33980" y="9168"/>
                      <a:pt x="35218" y="12311"/>
                    </a:cubicBezTo>
                    <a:cubicBezTo>
                      <a:pt x="36456" y="15454"/>
                      <a:pt x="37504" y="18217"/>
                      <a:pt x="37028" y="21360"/>
                    </a:cubicBezTo>
                    <a:cubicBezTo>
                      <a:pt x="36647" y="24598"/>
                      <a:pt x="36266" y="28027"/>
                      <a:pt x="34265" y="30694"/>
                    </a:cubicBezTo>
                    <a:cubicBezTo>
                      <a:pt x="32360" y="33171"/>
                      <a:pt x="29503" y="35266"/>
                      <a:pt x="26360" y="36600"/>
                    </a:cubicBezTo>
                    <a:cubicBezTo>
                      <a:pt x="23216" y="37933"/>
                      <a:pt x="19692" y="38505"/>
                      <a:pt x="16549" y="38029"/>
                    </a:cubicBezTo>
                    <a:cubicBezTo>
                      <a:pt x="13310" y="37648"/>
                      <a:pt x="10167" y="36028"/>
                      <a:pt x="7500" y="34028"/>
                    </a:cubicBezTo>
                    <a:cubicBezTo>
                      <a:pt x="5119" y="32123"/>
                      <a:pt x="2928" y="29361"/>
                      <a:pt x="1595" y="2621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0" name="Google Shape;1243;p48">
                <a:extLst>
                  <a:ext uri="{FF2B5EF4-FFF2-40B4-BE49-F238E27FC236}">
                    <a16:creationId xmlns:a16="http://schemas.microsoft.com/office/drawing/2014/main" id="{D6B1A217-BFCD-4FEA-B905-B256C906986B}"/>
                  </a:ext>
                </a:extLst>
              </p:cNvPr>
              <p:cNvSpPr/>
              <p:nvPr/>
            </p:nvSpPr>
            <p:spPr>
              <a:xfrm>
                <a:off x="6215506" y="4077974"/>
                <a:ext cx="37021" cy="37743"/>
              </a:xfrm>
              <a:custGeom>
                <a:avLst/>
                <a:gdLst/>
                <a:ahLst/>
                <a:cxnLst/>
                <a:rect l="l" t="t" r="r" b="b"/>
                <a:pathLst>
                  <a:path w="37021" h="37743" extrusionOk="0">
                    <a:moveTo>
                      <a:pt x="26226" y="37207"/>
                    </a:moveTo>
                    <a:cubicBezTo>
                      <a:pt x="23083" y="38540"/>
                      <a:pt x="19749" y="37016"/>
                      <a:pt x="16606" y="36635"/>
                    </a:cubicBezTo>
                    <a:cubicBezTo>
                      <a:pt x="13367" y="36254"/>
                      <a:pt x="9843" y="36635"/>
                      <a:pt x="7271" y="34635"/>
                    </a:cubicBezTo>
                    <a:cubicBezTo>
                      <a:pt x="4794" y="32730"/>
                      <a:pt x="2318" y="30063"/>
                      <a:pt x="984" y="26920"/>
                    </a:cubicBezTo>
                    <a:cubicBezTo>
                      <a:pt x="-349" y="23777"/>
                      <a:pt x="-63" y="20252"/>
                      <a:pt x="318" y="17109"/>
                    </a:cubicBezTo>
                    <a:cubicBezTo>
                      <a:pt x="699" y="13871"/>
                      <a:pt x="1175" y="10061"/>
                      <a:pt x="3175" y="7489"/>
                    </a:cubicBezTo>
                    <a:cubicBezTo>
                      <a:pt x="5080" y="5012"/>
                      <a:pt x="8700" y="3869"/>
                      <a:pt x="11843" y="2536"/>
                    </a:cubicBezTo>
                    <a:cubicBezTo>
                      <a:pt x="14986" y="1202"/>
                      <a:pt x="18320" y="-322"/>
                      <a:pt x="21463" y="59"/>
                    </a:cubicBezTo>
                    <a:cubicBezTo>
                      <a:pt x="24702" y="440"/>
                      <a:pt x="26797" y="3869"/>
                      <a:pt x="29369" y="5870"/>
                    </a:cubicBezTo>
                    <a:cubicBezTo>
                      <a:pt x="31846" y="7775"/>
                      <a:pt x="34703" y="9298"/>
                      <a:pt x="36036" y="12442"/>
                    </a:cubicBezTo>
                    <a:cubicBezTo>
                      <a:pt x="37370" y="15585"/>
                      <a:pt x="37084" y="18728"/>
                      <a:pt x="36703" y="21872"/>
                    </a:cubicBezTo>
                    <a:cubicBezTo>
                      <a:pt x="36227" y="25110"/>
                      <a:pt x="34608" y="27396"/>
                      <a:pt x="32608" y="29968"/>
                    </a:cubicBezTo>
                    <a:cubicBezTo>
                      <a:pt x="30702" y="32444"/>
                      <a:pt x="29369" y="35873"/>
                      <a:pt x="26226" y="3720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1" name="Google Shape;1244;p48">
                <a:extLst>
                  <a:ext uri="{FF2B5EF4-FFF2-40B4-BE49-F238E27FC236}">
                    <a16:creationId xmlns:a16="http://schemas.microsoft.com/office/drawing/2014/main" id="{7E22D1E6-40C0-4FCE-B7A4-D8BD1C3BDAC9}"/>
                  </a:ext>
                </a:extLst>
              </p:cNvPr>
              <p:cNvSpPr/>
              <p:nvPr/>
            </p:nvSpPr>
            <p:spPr>
              <a:xfrm>
                <a:off x="6102857" y="4039150"/>
                <a:ext cx="32814" cy="31388"/>
              </a:xfrm>
              <a:custGeom>
                <a:avLst/>
                <a:gdLst/>
                <a:ahLst/>
                <a:cxnLst/>
                <a:rect l="l" t="t" r="r" b="b"/>
                <a:pathLst>
                  <a:path w="32814" h="31388" extrusionOk="0">
                    <a:moveTo>
                      <a:pt x="29052" y="4498"/>
                    </a:moveTo>
                    <a:cubicBezTo>
                      <a:pt x="31052" y="6498"/>
                      <a:pt x="30671" y="9927"/>
                      <a:pt x="31338" y="12594"/>
                    </a:cubicBezTo>
                    <a:cubicBezTo>
                      <a:pt x="32100" y="15261"/>
                      <a:pt x="33338" y="17833"/>
                      <a:pt x="32576" y="20500"/>
                    </a:cubicBezTo>
                    <a:cubicBezTo>
                      <a:pt x="31909" y="23072"/>
                      <a:pt x="30385" y="25548"/>
                      <a:pt x="28385" y="27644"/>
                    </a:cubicBezTo>
                    <a:cubicBezTo>
                      <a:pt x="26385" y="29644"/>
                      <a:pt x="23432" y="29644"/>
                      <a:pt x="20860" y="30311"/>
                    </a:cubicBezTo>
                    <a:cubicBezTo>
                      <a:pt x="18193" y="31073"/>
                      <a:pt x="15907" y="31835"/>
                      <a:pt x="13145" y="31073"/>
                    </a:cubicBezTo>
                    <a:cubicBezTo>
                      <a:pt x="10573" y="30406"/>
                      <a:pt x="8287" y="29168"/>
                      <a:pt x="6287" y="27167"/>
                    </a:cubicBezTo>
                    <a:cubicBezTo>
                      <a:pt x="4287" y="25167"/>
                      <a:pt x="953" y="23453"/>
                      <a:pt x="191" y="20881"/>
                    </a:cubicBezTo>
                    <a:cubicBezTo>
                      <a:pt x="-571" y="18214"/>
                      <a:pt x="1143" y="14975"/>
                      <a:pt x="1905" y="12308"/>
                    </a:cubicBezTo>
                    <a:cubicBezTo>
                      <a:pt x="2572" y="9736"/>
                      <a:pt x="4572" y="7927"/>
                      <a:pt x="6573" y="5927"/>
                    </a:cubicBezTo>
                    <a:cubicBezTo>
                      <a:pt x="8573" y="3926"/>
                      <a:pt x="10764" y="3260"/>
                      <a:pt x="13335" y="2593"/>
                    </a:cubicBezTo>
                    <a:cubicBezTo>
                      <a:pt x="16002" y="1831"/>
                      <a:pt x="18765" y="-550"/>
                      <a:pt x="21432" y="116"/>
                    </a:cubicBezTo>
                    <a:cubicBezTo>
                      <a:pt x="24099" y="783"/>
                      <a:pt x="26956" y="2498"/>
                      <a:pt x="29052" y="4498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2" name="Google Shape;1245;p48">
                <a:extLst>
                  <a:ext uri="{FF2B5EF4-FFF2-40B4-BE49-F238E27FC236}">
                    <a16:creationId xmlns:a16="http://schemas.microsoft.com/office/drawing/2014/main" id="{9B242E29-0CE1-4A0D-B0B5-3B1CF0F36E5C}"/>
                  </a:ext>
                </a:extLst>
              </p:cNvPr>
              <p:cNvSpPr/>
              <p:nvPr/>
            </p:nvSpPr>
            <p:spPr>
              <a:xfrm>
                <a:off x="6077426" y="4103165"/>
                <a:ext cx="32047" cy="30872"/>
              </a:xfrm>
              <a:custGeom>
                <a:avLst/>
                <a:gdLst/>
                <a:ahLst/>
                <a:cxnLst/>
                <a:rect l="l" t="t" r="r" b="b"/>
                <a:pathLst>
                  <a:path w="32047" h="30872" extrusionOk="0">
                    <a:moveTo>
                      <a:pt x="16478" y="967"/>
                    </a:moveTo>
                    <a:cubicBezTo>
                      <a:pt x="19336" y="967"/>
                      <a:pt x="22860" y="-843"/>
                      <a:pt x="25146" y="490"/>
                    </a:cubicBezTo>
                    <a:cubicBezTo>
                      <a:pt x="27527" y="1919"/>
                      <a:pt x="30004" y="4586"/>
                      <a:pt x="31337" y="6967"/>
                    </a:cubicBezTo>
                    <a:cubicBezTo>
                      <a:pt x="32671" y="9253"/>
                      <a:pt x="31718" y="12682"/>
                      <a:pt x="31718" y="15635"/>
                    </a:cubicBezTo>
                    <a:cubicBezTo>
                      <a:pt x="31718" y="18492"/>
                      <a:pt x="32575" y="21826"/>
                      <a:pt x="31147" y="24112"/>
                    </a:cubicBezTo>
                    <a:cubicBezTo>
                      <a:pt x="29718" y="26493"/>
                      <a:pt x="27337" y="28970"/>
                      <a:pt x="24860" y="30303"/>
                    </a:cubicBezTo>
                    <a:cubicBezTo>
                      <a:pt x="22574" y="31637"/>
                      <a:pt x="19241" y="30208"/>
                      <a:pt x="16383" y="30208"/>
                    </a:cubicBezTo>
                    <a:cubicBezTo>
                      <a:pt x="13525" y="30208"/>
                      <a:pt x="10668" y="30780"/>
                      <a:pt x="8382" y="29351"/>
                    </a:cubicBezTo>
                    <a:cubicBezTo>
                      <a:pt x="6001" y="27922"/>
                      <a:pt x="3429" y="26208"/>
                      <a:pt x="2000" y="23826"/>
                    </a:cubicBezTo>
                    <a:cubicBezTo>
                      <a:pt x="667" y="21541"/>
                      <a:pt x="0" y="18397"/>
                      <a:pt x="0" y="15540"/>
                    </a:cubicBezTo>
                    <a:cubicBezTo>
                      <a:pt x="0" y="12682"/>
                      <a:pt x="286" y="9349"/>
                      <a:pt x="1619" y="7062"/>
                    </a:cubicBezTo>
                    <a:cubicBezTo>
                      <a:pt x="3048" y="4681"/>
                      <a:pt x="5810" y="2871"/>
                      <a:pt x="8192" y="1443"/>
                    </a:cubicBezTo>
                    <a:cubicBezTo>
                      <a:pt x="10573" y="109"/>
                      <a:pt x="13525" y="967"/>
                      <a:pt x="16478" y="96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3" name="Google Shape;1246;p48">
                <a:extLst>
                  <a:ext uri="{FF2B5EF4-FFF2-40B4-BE49-F238E27FC236}">
                    <a16:creationId xmlns:a16="http://schemas.microsoft.com/office/drawing/2014/main" id="{9468F764-32C4-476C-AF75-7EE0CE209CAE}"/>
                  </a:ext>
                </a:extLst>
              </p:cNvPr>
              <p:cNvSpPr/>
              <p:nvPr/>
            </p:nvSpPr>
            <p:spPr>
              <a:xfrm>
                <a:off x="6103302" y="4165948"/>
                <a:ext cx="32932" cy="32339"/>
              </a:xfrm>
              <a:custGeom>
                <a:avLst/>
                <a:gdLst/>
                <a:ahLst/>
                <a:cxnLst/>
                <a:rect l="l" t="t" r="r" b="b"/>
                <a:pathLst>
                  <a:path w="32932" h="32339" extrusionOk="0">
                    <a:moveTo>
                      <a:pt x="5271" y="4477"/>
                    </a:moveTo>
                    <a:cubicBezTo>
                      <a:pt x="7271" y="2477"/>
                      <a:pt x="9843" y="858"/>
                      <a:pt x="12510" y="191"/>
                    </a:cubicBezTo>
                    <a:cubicBezTo>
                      <a:pt x="15177" y="-571"/>
                      <a:pt x="17844" y="1143"/>
                      <a:pt x="20510" y="1905"/>
                    </a:cubicBezTo>
                    <a:cubicBezTo>
                      <a:pt x="23082" y="2572"/>
                      <a:pt x="24892" y="3715"/>
                      <a:pt x="26988" y="5811"/>
                    </a:cubicBezTo>
                    <a:cubicBezTo>
                      <a:pt x="28988" y="7811"/>
                      <a:pt x="31750" y="9240"/>
                      <a:pt x="32512" y="11811"/>
                    </a:cubicBezTo>
                    <a:cubicBezTo>
                      <a:pt x="33274" y="14478"/>
                      <a:pt x="32893" y="17431"/>
                      <a:pt x="32226" y="20098"/>
                    </a:cubicBezTo>
                    <a:cubicBezTo>
                      <a:pt x="31560" y="22670"/>
                      <a:pt x="28893" y="24003"/>
                      <a:pt x="26892" y="26004"/>
                    </a:cubicBezTo>
                    <a:cubicBezTo>
                      <a:pt x="24892" y="28004"/>
                      <a:pt x="23559" y="30480"/>
                      <a:pt x="20892" y="31147"/>
                    </a:cubicBezTo>
                    <a:cubicBezTo>
                      <a:pt x="18224" y="31909"/>
                      <a:pt x="15177" y="32766"/>
                      <a:pt x="12510" y="32099"/>
                    </a:cubicBezTo>
                    <a:cubicBezTo>
                      <a:pt x="9938" y="31433"/>
                      <a:pt x="6604" y="30290"/>
                      <a:pt x="4604" y="28194"/>
                    </a:cubicBezTo>
                    <a:cubicBezTo>
                      <a:pt x="2603" y="26194"/>
                      <a:pt x="1556" y="22860"/>
                      <a:pt x="889" y="20193"/>
                    </a:cubicBezTo>
                    <a:cubicBezTo>
                      <a:pt x="127" y="17526"/>
                      <a:pt x="-349" y="14192"/>
                      <a:pt x="318" y="11525"/>
                    </a:cubicBezTo>
                    <a:cubicBezTo>
                      <a:pt x="889" y="8858"/>
                      <a:pt x="3270" y="6477"/>
                      <a:pt x="5271" y="447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1247;p48">
                <a:extLst>
                  <a:ext uri="{FF2B5EF4-FFF2-40B4-BE49-F238E27FC236}">
                    <a16:creationId xmlns:a16="http://schemas.microsoft.com/office/drawing/2014/main" id="{E18A988F-68AE-43BD-A156-D0008A3B51AF}"/>
                  </a:ext>
                </a:extLst>
              </p:cNvPr>
              <p:cNvSpPr/>
              <p:nvPr/>
            </p:nvSpPr>
            <p:spPr>
              <a:xfrm>
                <a:off x="6167696" y="4191571"/>
                <a:ext cx="31839" cy="33623"/>
              </a:xfrm>
              <a:custGeom>
                <a:avLst/>
                <a:gdLst/>
                <a:ahLst/>
                <a:cxnLst/>
                <a:rect l="l" t="t" r="r" b="b"/>
                <a:pathLst>
                  <a:path w="31839" h="33623" extrusionOk="0">
                    <a:moveTo>
                      <a:pt x="217" y="16478"/>
                    </a:moveTo>
                    <a:cubicBezTo>
                      <a:pt x="217" y="13621"/>
                      <a:pt x="502" y="10954"/>
                      <a:pt x="1836" y="8572"/>
                    </a:cubicBezTo>
                    <a:cubicBezTo>
                      <a:pt x="3265" y="6191"/>
                      <a:pt x="5170" y="4096"/>
                      <a:pt x="7551" y="2762"/>
                    </a:cubicBezTo>
                    <a:cubicBezTo>
                      <a:pt x="9837" y="1429"/>
                      <a:pt x="12599" y="0"/>
                      <a:pt x="15457" y="0"/>
                    </a:cubicBezTo>
                    <a:cubicBezTo>
                      <a:pt x="18314" y="0"/>
                      <a:pt x="21458" y="667"/>
                      <a:pt x="23839" y="2000"/>
                    </a:cubicBezTo>
                    <a:cubicBezTo>
                      <a:pt x="26220" y="3429"/>
                      <a:pt x="27363" y="6382"/>
                      <a:pt x="28792" y="8858"/>
                    </a:cubicBezTo>
                    <a:cubicBezTo>
                      <a:pt x="30125" y="11144"/>
                      <a:pt x="31840" y="13621"/>
                      <a:pt x="31840" y="16478"/>
                    </a:cubicBezTo>
                    <a:cubicBezTo>
                      <a:pt x="31840" y="19336"/>
                      <a:pt x="29744" y="21527"/>
                      <a:pt x="28411" y="23908"/>
                    </a:cubicBezTo>
                    <a:cubicBezTo>
                      <a:pt x="26982" y="26289"/>
                      <a:pt x="26601" y="30004"/>
                      <a:pt x="24220" y="31432"/>
                    </a:cubicBezTo>
                    <a:cubicBezTo>
                      <a:pt x="21934" y="32766"/>
                      <a:pt x="18505" y="33623"/>
                      <a:pt x="15552" y="33623"/>
                    </a:cubicBezTo>
                    <a:cubicBezTo>
                      <a:pt x="12599" y="33623"/>
                      <a:pt x="10409" y="30861"/>
                      <a:pt x="8027" y="29528"/>
                    </a:cubicBezTo>
                    <a:cubicBezTo>
                      <a:pt x="5646" y="28099"/>
                      <a:pt x="2217" y="27432"/>
                      <a:pt x="788" y="24955"/>
                    </a:cubicBezTo>
                    <a:cubicBezTo>
                      <a:pt x="-545" y="22574"/>
                      <a:pt x="217" y="19336"/>
                      <a:pt x="217" y="16478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5" name="Google Shape;1248;p48">
                <a:extLst>
                  <a:ext uri="{FF2B5EF4-FFF2-40B4-BE49-F238E27FC236}">
                    <a16:creationId xmlns:a16="http://schemas.microsoft.com/office/drawing/2014/main" id="{5892D8AA-304A-4821-9654-2F7F7E228425}"/>
                  </a:ext>
                </a:extLst>
              </p:cNvPr>
              <p:cNvSpPr/>
              <p:nvPr/>
            </p:nvSpPr>
            <p:spPr>
              <a:xfrm>
                <a:off x="6230479" y="4166607"/>
                <a:ext cx="31713" cy="30785"/>
              </a:xfrm>
              <a:custGeom>
                <a:avLst/>
                <a:gdLst/>
                <a:ahLst/>
                <a:cxnLst/>
                <a:rect l="l" t="t" r="r" b="b"/>
                <a:pathLst>
                  <a:path w="31713" h="30785" extrusionOk="0">
                    <a:moveTo>
                      <a:pt x="3918" y="27250"/>
                    </a:moveTo>
                    <a:cubicBezTo>
                      <a:pt x="1918" y="25250"/>
                      <a:pt x="966" y="22107"/>
                      <a:pt x="299" y="19440"/>
                    </a:cubicBezTo>
                    <a:cubicBezTo>
                      <a:pt x="-463" y="16773"/>
                      <a:pt x="394" y="14010"/>
                      <a:pt x="1061" y="11343"/>
                    </a:cubicBezTo>
                    <a:cubicBezTo>
                      <a:pt x="1728" y="8771"/>
                      <a:pt x="3537" y="7057"/>
                      <a:pt x="5633" y="5057"/>
                    </a:cubicBezTo>
                    <a:cubicBezTo>
                      <a:pt x="7633" y="3057"/>
                      <a:pt x="9443" y="1628"/>
                      <a:pt x="12015" y="961"/>
                    </a:cubicBezTo>
                    <a:cubicBezTo>
                      <a:pt x="14682" y="199"/>
                      <a:pt x="17158" y="-372"/>
                      <a:pt x="19920" y="294"/>
                    </a:cubicBezTo>
                    <a:cubicBezTo>
                      <a:pt x="22492" y="961"/>
                      <a:pt x="24492" y="2580"/>
                      <a:pt x="26588" y="4581"/>
                    </a:cubicBezTo>
                    <a:cubicBezTo>
                      <a:pt x="28588" y="6581"/>
                      <a:pt x="30684" y="8486"/>
                      <a:pt x="31350" y="11153"/>
                    </a:cubicBezTo>
                    <a:cubicBezTo>
                      <a:pt x="32112" y="13820"/>
                      <a:pt x="31541" y="16582"/>
                      <a:pt x="30874" y="19249"/>
                    </a:cubicBezTo>
                    <a:cubicBezTo>
                      <a:pt x="30208" y="21821"/>
                      <a:pt x="30112" y="25345"/>
                      <a:pt x="28112" y="27441"/>
                    </a:cubicBezTo>
                    <a:cubicBezTo>
                      <a:pt x="26112" y="29441"/>
                      <a:pt x="22683" y="29727"/>
                      <a:pt x="20016" y="30489"/>
                    </a:cubicBezTo>
                    <a:cubicBezTo>
                      <a:pt x="17349" y="31251"/>
                      <a:pt x="14777" y="30393"/>
                      <a:pt x="12110" y="29631"/>
                    </a:cubicBezTo>
                    <a:cubicBezTo>
                      <a:pt x="9443" y="28869"/>
                      <a:pt x="5919" y="29250"/>
                      <a:pt x="3918" y="27250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6" name="Google Shape;1249;p48">
                <a:extLst>
                  <a:ext uri="{FF2B5EF4-FFF2-40B4-BE49-F238E27FC236}">
                    <a16:creationId xmlns:a16="http://schemas.microsoft.com/office/drawing/2014/main" id="{330F6994-1606-46F2-9579-6D74424FDB88}"/>
                  </a:ext>
                </a:extLst>
              </p:cNvPr>
              <p:cNvSpPr/>
              <p:nvPr/>
            </p:nvSpPr>
            <p:spPr>
              <a:xfrm>
                <a:off x="6255353" y="4103179"/>
                <a:ext cx="32767" cy="31337"/>
              </a:xfrm>
              <a:custGeom>
                <a:avLst/>
                <a:gdLst/>
                <a:ahLst/>
                <a:cxnLst/>
                <a:rect l="l" t="t" r="r" b="b"/>
                <a:pathLst>
                  <a:path w="32767" h="31337" extrusionOk="0">
                    <a:moveTo>
                      <a:pt x="17145" y="31337"/>
                    </a:moveTo>
                    <a:cubicBezTo>
                      <a:pt x="14288" y="31337"/>
                      <a:pt x="12192" y="29432"/>
                      <a:pt x="9906" y="28099"/>
                    </a:cubicBezTo>
                    <a:cubicBezTo>
                      <a:pt x="7525" y="26670"/>
                      <a:pt x="4286" y="26194"/>
                      <a:pt x="2953" y="23717"/>
                    </a:cubicBezTo>
                    <a:cubicBezTo>
                      <a:pt x="1619" y="21431"/>
                      <a:pt x="0" y="18383"/>
                      <a:pt x="0" y="15526"/>
                    </a:cubicBezTo>
                    <a:cubicBezTo>
                      <a:pt x="0" y="12668"/>
                      <a:pt x="2000" y="9906"/>
                      <a:pt x="3334" y="7525"/>
                    </a:cubicBezTo>
                    <a:cubicBezTo>
                      <a:pt x="4763" y="5144"/>
                      <a:pt x="6858" y="3238"/>
                      <a:pt x="9239" y="1905"/>
                    </a:cubicBezTo>
                    <a:cubicBezTo>
                      <a:pt x="11525" y="571"/>
                      <a:pt x="14192" y="0"/>
                      <a:pt x="17145" y="0"/>
                    </a:cubicBezTo>
                    <a:cubicBezTo>
                      <a:pt x="20002" y="0"/>
                      <a:pt x="22955" y="95"/>
                      <a:pt x="25337" y="1429"/>
                    </a:cubicBezTo>
                    <a:cubicBezTo>
                      <a:pt x="27718" y="2857"/>
                      <a:pt x="30099" y="4953"/>
                      <a:pt x="31528" y="7334"/>
                    </a:cubicBezTo>
                    <a:cubicBezTo>
                      <a:pt x="32861" y="9620"/>
                      <a:pt x="32766" y="12668"/>
                      <a:pt x="32766" y="15621"/>
                    </a:cubicBezTo>
                    <a:cubicBezTo>
                      <a:pt x="32766" y="18479"/>
                      <a:pt x="31051" y="20479"/>
                      <a:pt x="29718" y="22860"/>
                    </a:cubicBezTo>
                    <a:cubicBezTo>
                      <a:pt x="28289" y="25241"/>
                      <a:pt x="27718" y="28289"/>
                      <a:pt x="25337" y="29718"/>
                    </a:cubicBezTo>
                    <a:cubicBezTo>
                      <a:pt x="22955" y="30956"/>
                      <a:pt x="20002" y="31337"/>
                      <a:pt x="17145" y="3133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7" name="Google Shape;1250;p48">
                <a:extLst>
                  <a:ext uri="{FF2B5EF4-FFF2-40B4-BE49-F238E27FC236}">
                    <a16:creationId xmlns:a16="http://schemas.microsoft.com/office/drawing/2014/main" id="{75158109-EA72-49EC-83B0-64F9326BDB33}"/>
                  </a:ext>
                </a:extLst>
              </p:cNvPr>
              <p:cNvSpPr/>
              <p:nvPr/>
            </p:nvSpPr>
            <p:spPr>
              <a:xfrm>
                <a:off x="6229856" y="4039097"/>
                <a:ext cx="32761" cy="33737"/>
              </a:xfrm>
              <a:custGeom>
                <a:avLst/>
                <a:gdLst/>
                <a:ahLst/>
                <a:cxnLst/>
                <a:rect l="l" t="t" r="r" b="b"/>
                <a:pathLst>
                  <a:path w="32761" h="33737" extrusionOk="0">
                    <a:moveTo>
                      <a:pt x="26545" y="26554"/>
                    </a:moveTo>
                    <a:cubicBezTo>
                      <a:pt x="24545" y="28554"/>
                      <a:pt x="23592" y="32554"/>
                      <a:pt x="21020" y="33316"/>
                    </a:cubicBezTo>
                    <a:cubicBezTo>
                      <a:pt x="18353" y="34078"/>
                      <a:pt x="14829" y="33697"/>
                      <a:pt x="12067" y="33030"/>
                    </a:cubicBezTo>
                    <a:cubicBezTo>
                      <a:pt x="9495" y="32364"/>
                      <a:pt x="7209" y="29887"/>
                      <a:pt x="5209" y="27887"/>
                    </a:cubicBezTo>
                    <a:cubicBezTo>
                      <a:pt x="3209" y="25887"/>
                      <a:pt x="1780" y="23315"/>
                      <a:pt x="1113" y="20743"/>
                    </a:cubicBezTo>
                    <a:cubicBezTo>
                      <a:pt x="351" y="18076"/>
                      <a:pt x="-411" y="14933"/>
                      <a:pt x="256" y="12266"/>
                    </a:cubicBezTo>
                    <a:cubicBezTo>
                      <a:pt x="922" y="9694"/>
                      <a:pt x="2923" y="7122"/>
                      <a:pt x="4923" y="5122"/>
                    </a:cubicBezTo>
                    <a:cubicBezTo>
                      <a:pt x="6923" y="3122"/>
                      <a:pt x="9495" y="1122"/>
                      <a:pt x="12067" y="360"/>
                    </a:cubicBezTo>
                    <a:cubicBezTo>
                      <a:pt x="14734" y="-402"/>
                      <a:pt x="17972" y="169"/>
                      <a:pt x="20639" y="931"/>
                    </a:cubicBezTo>
                    <a:cubicBezTo>
                      <a:pt x="23211" y="1598"/>
                      <a:pt x="25878" y="3027"/>
                      <a:pt x="27973" y="5122"/>
                    </a:cubicBezTo>
                    <a:cubicBezTo>
                      <a:pt x="29974" y="7122"/>
                      <a:pt x="29593" y="10361"/>
                      <a:pt x="30260" y="12933"/>
                    </a:cubicBezTo>
                    <a:cubicBezTo>
                      <a:pt x="31021" y="15600"/>
                      <a:pt x="33307" y="18267"/>
                      <a:pt x="32641" y="21029"/>
                    </a:cubicBezTo>
                    <a:cubicBezTo>
                      <a:pt x="31974" y="23410"/>
                      <a:pt x="28545" y="24458"/>
                      <a:pt x="26545" y="26554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4" name="Google Shape;1251;p48">
              <a:extLst>
                <a:ext uri="{FF2B5EF4-FFF2-40B4-BE49-F238E27FC236}">
                  <a16:creationId xmlns:a16="http://schemas.microsoft.com/office/drawing/2014/main" id="{FF39D56A-AC4C-4D48-9981-D9E926D8667D}"/>
                </a:ext>
              </a:extLst>
            </p:cNvPr>
            <p:cNvGrpSpPr/>
            <p:nvPr/>
          </p:nvGrpSpPr>
          <p:grpSpPr>
            <a:xfrm>
              <a:off x="7126813" y="3691269"/>
              <a:ext cx="261710" cy="262401"/>
              <a:chOff x="6669405" y="4160153"/>
              <a:chExt cx="210598" cy="211154"/>
            </a:xfrm>
          </p:grpSpPr>
          <p:sp>
            <p:nvSpPr>
              <p:cNvPr id="450" name="Google Shape;1252;p48">
                <a:extLst>
                  <a:ext uri="{FF2B5EF4-FFF2-40B4-BE49-F238E27FC236}">
                    <a16:creationId xmlns:a16="http://schemas.microsoft.com/office/drawing/2014/main" id="{B42C368D-3328-46CE-A2AD-D0099D4F15C8}"/>
                  </a:ext>
                </a:extLst>
              </p:cNvPr>
              <p:cNvSpPr/>
              <p:nvPr/>
            </p:nvSpPr>
            <p:spPr>
              <a:xfrm>
                <a:off x="6686481" y="4174712"/>
                <a:ext cx="178524" cy="179791"/>
              </a:xfrm>
              <a:custGeom>
                <a:avLst/>
                <a:gdLst/>
                <a:ahLst/>
                <a:cxnLst/>
                <a:rect l="l" t="t" r="r" b="b"/>
                <a:pathLst>
                  <a:path w="178524" h="179791" extrusionOk="0">
                    <a:moveTo>
                      <a:pt x="177043" y="90106"/>
                    </a:moveTo>
                    <a:cubicBezTo>
                      <a:pt x="177043" y="93535"/>
                      <a:pt x="178853" y="96964"/>
                      <a:pt x="178472" y="100203"/>
                    </a:cubicBezTo>
                    <a:cubicBezTo>
                      <a:pt x="178091" y="103537"/>
                      <a:pt x="176186" y="106680"/>
                      <a:pt x="175519" y="109918"/>
                    </a:cubicBezTo>
                    <a:cubicBezTo>
                      <a:pt x="174757" y="113157"/>
                      <a:pt x="174471" y="116586"/>
                      <a:pt x="173424" y="119729"/>
                    </a:cubicBezTo>
                    <a:cubicBezTo>
                      <a:pt x="172280" y="122872"/>
                      <a:pt x="171423" y="126206"/>
                      <a:pt x="169994" y="129254"/>
                    </a:cubicBezTo>
                    <a:cubicBezTo>
                      <a:pt x="168566" y="132302"/>
                      <a:pt x="165613" y="134493"/>
                      <a:pt x="163899" y="137350"/>
                    </a:cubicBezTo>
                    <a:cubicBezTo>
                      <a:pt x="162089" y="140208"/>
                      <a:pt x="161708" y="144018"/>
                      <a:pt x="159612" y="146685"/>
                    </a:cubicBezTo>
                    <a:cubicBezTo>
                      <a:pt x="157517" y="149257"/>
                      <a:pt x="153802" y="150495"/>
                      <a:pt x="151421" y="152876"/>
                    </a:cubicBezTo>
                    <a:cubicBezTo>
                      <a:pt x="149040" y="155257"/>
                      <a:pt x="146563" y="157353"/>
                      <a:pt x="143991" y="159448"/>
                    </a:cubicBezTo>
                    <a:cubicBezTo>
                      <a:pt x="141419" y="161544"/>
                      <a:pt x="138562" y="163163"/>
                      <a:pt x="135704" y="164973"/>
                    </a:cubicBezTo>
                    <a:cubicBezTo>
                      <a:pt x="132847" y="166783"/>
                      <a:pt x="130847" y="169926"/>
                      <a:pt x="127799" y="171355"/>
                    </a:cubicBezTo>
                    <a:cubicBezTo>
                      <a:pt x="124846" y="172783"/>
                      <a:pt x="121798" y="174498"/>
                      <a:pt x="118560" y="175641"/>
                    </a:cubicBezTo>
                    <a:cubicBezTo>
                      <a:pt x="115416" y="176784"/>
                      <a:pt x="111987" y="177165"/>
                      <a:pt x="108653" y="177927"/>
                    </a:cubicBezTo>
                    <a:cubicBezTo>
                      <a:pt x="105415" y="178689"/>
                      <a:pt x="101986" y="179070"/>
                      <a:pt x="98652" y="179451"/>
                    </a:cubicBezTo>
                    <a:cubicBezTo>
                      <a:pt x="95414" y="179832"/>
                      <a:pt x="91985" y="178403"/>
                      <a:pt x="88556" y="178403"/>
                    </a:cubicBezTo>
                    <a:cubicBezTo>
                      <a:pt x="85127" y="178403"/>
                      <a:pt x="81698" y="180118"/>
                      <a:pt x="78459" y="179737"/>
                    </a:cubicBezTo>
                    <a:cubicBezTo>
                      <a:pt x="75126" y="179356"/>
                      <a:pt x="72173" y="176879"/>
                      <a:pt x="68934" y="176213"/>
                    </a:cubicBezTo>
                    <a:cubicBezTo>
                      <a:pt x="65696" y="175450"/>
                      <a:pt x="62648" y="174403"/>
                      <a:pt x="59504" y="173260"/>
                    </a:cubicBezTo>
                    <a:cubicBezTo>
                      <a:pt x="56361" y="172117"/>
                      <a:pt x="53504" y="170688"/>
                      <a:pt x="50551" y="169259"/>
                    </a:cubicBezTo>
                    <a:cubicBezTo>
                      <a:pt x="47503" y="167830"/>
                      <a:pt x="43217" y="168688"/>
                      <a:pt x="40454" y="166878"/>
                    </a:cubicBezTo>
                    <a:cubicBezTo>
                      <a:pt x="37597" y="165068"/>
                      <a:pt x="34740" y="163163"/>
                      <a:pt x="32168" y="161068"/>
                    </a:cubicBezTo>
                    <a:cubicBezTo>
                      <a:pt x="29596" y="158972"/>
                      <a:pt x="27405" y="156210"/>
                      <a:pt x="25024" y="153829"/>
                    </a:cubicBezTo>
                    <a:cubicBezTo>
                      <a:pt x="22643" y="151447"/>
                      <a:pt x="21595" y="148018"/>
                      <a:pt x="19500" y="145351"/>
                    </a:cubicBezTo>
                    <a:cubicBezTo>
                      <a:pt x="17404" y="142780"/>
                      <a:pt x="14832" y="140494"/>
                      <a:pt x="13118" y="137636"/>
                    </a:cubicBezTo>
                    <a:cubicBezTo>
                      <a:pt x="11308" y="134779"/>
                      <a:pt x="8451" y="132493"/>
                      <a:pt x="7022" y="129445"/>
                    </a:cubicBezTo>
                    <a:cubicBezTo>
                      <a:pt x="5593" y="126492"/>
                      <a:pt x="7022" y="122301"/>
                      <a:pt x="5879" y="119063"/>
                    </a:cubicBezTo>
                    <a:cubicBezTo>
                      <a:pt x="4736" y="115919"/>
                      <a:pt x="3021" y="113062"/>
                      <a:pt x="2354" y="109823"/>
                    </a:cubicBezTo>
                    <a:cubicBezTo>
                      <a:pt x="1593" y="106585"/>
                      <a:pt x="450" y="103441"/>
                      <a:pt x="68" y="100108"/>
                    </a:cubicBezTo>
                    <a:cubicBezTo>
                      <a:pt x="-313" y="96869"/>
                      <a:pt x="1021" y="93440"/>
                      <a:pt x="1021" y="90106"/>
                    </a:cubicBezTo>
                    <a:cubicBezTo>
                      <a:pt x="1021" y="86773"/>
                      <a:pt x="354" y="83439"/>
                      <a:pt x="735" y="80200"/>
                    </a:cubicBezTo>
                    <a:cubicBezTo>
                      <a:pt x="1116" y="76867"/>
                      <a:pt x="1211" y="73533"/>
                      <a:pt x="1878" y="70295"/>
                    </a:cubicBezTo>
                    <a:cubicBezTo>
                      <a:pt x="2640" y="67056"/>
                      <a:pt x="2450" y="63437"/>
                      <a:pt x="3593" y="60293"/>
                    </a:cubicBezTo>
                    <a:cubicBezTo>
                      <a:pt x="4736" y="57150"/>
                      <a:pt x="6069" y="54007"/>
                      <a:pt x="7593" y="50959"/>
                    </a:cubicBezTo>
                    <a:cubicBezTo>
                      <a:pt x="9022" y="47911"/>
                      <a:pt x="10641" y="44863"/>
                      <a:pt x="12451" y="42100"/>
                    </a:cubicBezTo>
                    <a:cubicBezTo>
                      <a:pt x="14261" y="39243"/>
                      <a:pt x="17976" y="37814"/>
                      <a:pt x="20071" y="35242"/>
                    </a:cubicBezTo>
                    <a:cubicBezTo>
                      <a:pt x="22167" y="32671"/>
                      <a:pt x="22833" y="28861"/>
                      <a:pt x="25215" y="26479"/>
                    </a:cubicBezTo>
                    <a:cubicBezTo>
                      <a:pt x="27596" y="24098"/>
                      <a:pt x="30168" y="21812"/>
                      <a:pt x="32739" y="19717"/>
                    </a:cubicBezTo>
                    <a:cubicBezTo>
                      <a:pt x="35311" y="17621"/>
                      <a:pt x="38264" y="15907"/>
                      <a:pt x="41121" y="14097"/>
                    </a:cubicBezTo>
                    <a:cubicBezTo>
                      <a:pt x="43979" y="12287"/>
                      <a:pt x="47408" y="11621"/>
                      <a:pt x="50360" y="10096"/>
                    </a:cubicBezTo>
                    <a:cubicBezTo>
                      <a:pt x="53313" y="8668"/>
                      <a:pt x="56076" y="6477"/>
                      <a:pt x="59219" y="5334"/>
                    </a:cubicBezTo>
                    <a:cubicBezTo>
                      <a:pt x="62362" y="4191"/>
                      <a:pt x="65410" y="2476"/>
                      <a:pt x="68744" y="1714"/>
                    </a:cubicBezTo>
                    <a:cubicBezTo>
                      <a:pt x="71982" y="953"/>
                      <a:pt x="75602" y="2096"/>
                      <a:pt x="78935" y="1714"/>
                    </a:cubicBezTo>
                    <a:cubicBezTo>
                      <a:pt x="82174" y="1333"/>
                      <a:pt x="85508" y="0"/>
                      <a:pt x="88937" y="0"/>
                    </a:cubicBezTo>
                    <a:cubicBezTo>
                      <a:pt x="92366" y="0"/>
                      <a:pt x="95795" y="0"/>
                      <a:pt x="99033" y="381"/>
                    </a:cubicBezTo>
                    <a:cubicBezTo>
                      <a:pt x="102367" y="762"/>
                      <a:pt x="105510" y="2572"/>
                      <a:pt x="108749" y="3334"/>
                    </a:cubicBezTo>
                    <a:cubicBezTo>
                      <a:pt x="111987" y="4096"/>
                      <a:pt x="115797" y="3334"/>
                      <a:pt x="118941" y="4381"/>
                    </a:cubicBezTo>
                    <a:cubicBezTo>
                      <a:pt x="122084" y="5524"/>
                      <a:pt x="124846" y="7906"/>
                      <a:pt x="127799" y="9334"/>
                    </a:cubicBezTo>
                    <a:cubicBezTo>
                      <a:pt x="130847" y="10763"/>
                      <a:pt x="132752" y="14002"/>
                      <a:pt x="135609" y="15716"/>
                    </a:cubicBezTo>
                    <a:cubicBezTo>
                      <a:pt x="138467" y="17526"/>
                      <a:pt x="141705" y="18479"/>
                      <a:pt x="144372" y="20574"/>
                    </a:cubicBezTo>
                    <a:cubicBezTo>
                      <a:pt x="146944" y="22670"/>
                      <a:pt x="149040" y="25241"/>
                      <a:pt x="151421" y="27622"/>
                    </a:cubicBezTo>
                    <a:cubicBezTo>
                      <a:pt x="153802" y="30004"/>
                      <a:pt x="156660" y="31813"/>
                      <a:pt x="158755" y="34385"/>
                    </a:cubicBezTo>
                    <a:cubicBezTo>
                      <a:pt x="160851" y="36957"/>
                      <a:pt x="163422" y="39243"/>
                      <a:pt x="165232" y="42100"/>
                    </a:cubicBezTo>
                    <a:cubicBezTo>
                      <a:pt x="167042" y="44958"/>
                      <a:pt x="167327" y="48578"/>
                      <a:pt x="168756" y="51625"/>
                    </a:cubicBezTo>
                    <a:cubicBezTo>
                      <a:pt x="170185" y="54578"/>
                      <a:pt x="172471" y="57245"/>
                      <a:pt x="173519" y="60484"/>
                    </a:cubicBezTo>
                    <a:cubicBezTo>
                      <a:pt x="174662" y="63627"/>
                      <a:pt x="176757" y="66580"/>
                      <a:pt x="177424" y="69913"/>
                    </a:cubicBezTo>
                    <a:cubicBezTo>
                      <a:pt x="178186" y="73152"/>
                      <a:pt x="175805" y="76962"/>
                      <a:pt x="176186" y="80296"/>
                    </a:cubicBezTo>
                    <a:cubicBezTo>
                      <a:pt x="176281" y="83534"/>
                      <a:pt x="177043" y="86773"/>
                      <a:pt x="177043" y="90106"/>
                    </a:cubicBezTo>
                    <a:close/>
                  </a:path>
                </a:pathLst>
              </a:custGeom>
              <a:solidFill>
                <a:srgbClr val="004FA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1253;p48">
                <a:extLst>
                  <a:ext uri="{FF2B5EF4-FFF2-40B4-BE49-F238E27FC236}">
                    <a16:creationId xmlns:a16="http://schemas.microsoft.com/office/drawing/2014/main" id="{D1E70DE1-07A1-468E-8118-539146CA6511}"/>
                  </a:ext>
                </a:extLst>
              </p:cNvPr>
              <p:cNvSpPr/>
              <p:nvPr/>
            </p:nvSpPr>
            <p:spPr>
              <a:xfrm>
                <a:off x="6760012" y="4160153"/>
                <a:ext cx="30816" cy="31989"/>
              </a:xfrm>
              <a:custGeom>
                <a:avLst/>
                <a:gdLst/>
                <a:ahLst/>
                <a:cxnLst/>
                <a:rect l="l" t="t" r="r" b="b"/>
                <a:pathLst>
                  <a:path w="30816" h="31989" extrusionOk="0">
                    <a:moveTo>
                      <a:pt x="30360" y="15416"/>
                    </a:moveTo>
                    <a:cubicBezTo>
                      <a:pt x="30360" y="18273"/>
                      <a:pt x="31503" y="21798"/>
                      <a:pt x="30170" y="24084"/>
                    </a:cubicBezTo>
                    <a:cubicBezTo>
                      <a:pt x="28741" y="26465"/>
                      <a:pt x="24740" y="26465"/>
                      <a:pt x="22264" y="27798"/>
                    </a:cubicBezTo>
                    <a:cubicBezTo>
                      <a:pt x="19978" y="29132"/>
                      <a:pt x="17978" y="31989"/>
                      <a:pt x="15120" y="31989"/>
                    </a:cubicBezTo>
                    <a:cubicBezTo>
                      <a:pt x="12263" y="31989"/>
                      <a:pt x="10167" y="29227"/>
                      <a:pt x="7881" y="27894"/>
                    </a:cubicBezTo>
                    <a:cubicBezTo>
                      <a:pt x="5500" y="26465"/>
                      <a:pt x="2738" y="25703"/>
                      <a:pt x="1309" y="23322"/>
                    </a:cubicBezTo>
                    <a:cubicBezTo>
                      <a:pt x="-25" y="21036"/>
                      <a:pt x="738" y="18273"/>
                      <a:pt x="738" y="15321"/>
                    </a:cubicBezTo>
                    <a:cubicBezTo>
                      <a:pt x="738" y="12368"/>
                      <a:pt x="-786" y="9225"/>
                      <a:pt x="547" y="6844"/>
                    </a:cubicBezTo>
                    <a:cubicBezTo>
                      <a:pt x="1976" y="4462"/>
                      <a:pt x="4929" y="3129"/>
                      <a:pt x="7405" y="1795"/>
                    </a:cubicBezTo>
                    <a:cubicBezTo>
                      <a:pt x="9691" y="462"/>
                      <a:pt x="12358" y="271"/>
                      <a:pt x="15215" y="271"/>
                    </a:cubicBezTo>
                    <a:cubicBezTo>
                      <a:pt x="18073" y="271"/>
                      <a:pt x="21312" y="-586"/>
                      <a:pt x="23598" y="747"/>
                    </a:cubicBezTo>
                    <a:cubicBezTo>
                      <a:pt x="25979" y="2176"/>
                      <a:pt x="28550" y="4462"/>
                      <a:pt x="29884" y="6844"/>
                    </a:cubicBezTo>
                    <a:cubicBezTo>
                      <a:pt x="31122" y="9225"/>
                      <a:pt x="30360" y="12463"/>
                      <a:pt x="30360" y="15416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2" name="Google Shape;1254;p48">
                <a:extLst>
                  <a:ext uri="{FF2B5EF4-FFF2-40B4-BE49-F238E27FC236}">
                    <a16:creationId xmlns:a16="http://schemas.microsoft.com/office/drawing/2014/main" id="{A88E05D1-52CD-4316-AD22-BFFAE49AB305}"/>
                  </a:ext>
                </a:extLst>
              </p:cNvPr>
              <p:cNvSpPr/>
              <p:nvPr/>
            </p:nvSpPr>
            <p:spPr>
              <a:xfrm>
                <a:off x="6752320" y="4239958"/>
                <a:ext cx="46148" cy="47782"/>
              </a:xfrm>
              <a:custGeom>
                <a:avLst/>
                <a:gdLst/>
                <a:ahLst/>
                <a:cxnLst/>
                <a:rect l="l" t="t" r="r" b="b"/>
                <a:pathLst>
                  <a:path w="46148" h="47782" extrusionOk="0">
                    <a:moveTo>
                      <a:pt x="46149" y="24860"/>
                    </a:moveTo>
                    <a:cubicBezTo>
                      <a:pt x="46149" y="28003"/>
                      <a:pt x="45863" y="31242"/>
                      <a:pt x="44720" y="33909"/>
                    </a:cubicBezTo>
                    <a:cubicBezTo>
                      <a:pt x="43577" y="36766"/>
                      <a:pt x="41958" y="39719"/>
                      <a:pt x="39862" y="41910"/>
                    </a:cubicBezTo>
                    <a:cubicBezTo>
                      <a:pt x="37767" y="44101"/>
                      <a:pt x="35004" y="46196"/>
                      <a:pt x="32147" y="47339"/>
                    </a:cubicBezTo>
                    <a:cubicBezTo>
                      <a:pt x="29385" y="48482"/>
                      <a:pt x="25956" y="47053"/>
                      <a:pt x="22812" y="47053"/>
                    </a:cubicBezTo>
                    <a:cubicBezTo>
                      <a:pt x="19669" y="47053"/>
                      <a:pt x="16812" y="47053"/>
                      <a:pt x="14049" y="45910"/>
                    </a:cubicBezTo>
                    <a:cubicBezTo>
                      <a:pt x="11192" y="44767"/>
                      <a:pt x="8239" y="43720"/>
                      <a:pt x="6048" y="41529"/>
                    </a:cubicBezTo>
                    <a:cubicBezTo>
                      <a:pt x="3953" y="39433"/>
                      <a:pt x="1952" y="36766"/>
                      <a:pt x="714" y="33909"/>
                    </a:cubicBezTo>
                    <a:cubicBezTo>
                      <a:pt x="-429" y="31147"/>
                      <a:pt x="143" y="27908"/>
                      <a:pt x="143" y="24765"/>
                    </a:cubicBezTo>
                    <a:cubicBezTo>
                      <a:pt x="143" y="21622"/>
                      <a:pt x="238" y="18669"/>
                      <a:pt x="1381" y="15907"/>
                    </a:cubicBezTo>
                    <a:cubicBezTo>
                      <a:pt x="2524" y="13049"/>
                      <a:pt x="3381" y="9620"/>
                      <a:pt x="5477" y="7429"/>
                    </a:cubicBezTo>
                    <a:cubicBezTo>
                      <a:pt x="7572" y="5239"/>
                      <a:pt x="11287" y="5048"/>
                      <a:pt x="14145" y="3905"/>
                    </a:cubicBezTo>
                    <a:cubicBezTo>
                      <a:pt x="16907" y="2762"/>
                      <a:pt x="19574" y="0"/>
                      <a:pt x="22812" y="0"/>
                    </a:cubicBezTo>
                    <a:cubicBezTo>
                      <a:pt x="25956" y="0"/>
                      <a:pt x="28813" y="2572"/>
                      <a:pt x="31480" y="3715"/>
                    </a:cubicBezTo>
                    <a:cubicBezTo>
                      <a:pt x="34338" y="4858"/>
                      <a:pt x="36719" y="6477"/>
                      <a:pt x="38910" y="8572"/>
                    </a:cubicBezTo>
                    <a:cubicBezTo>
                      <a:pt x="41005" y="10668"/>
                      <a:pt x="43672" y="12763"/>
                      <a:pt x="44815" y="15526"/>
                    </a:cubicBezTo>
                    <a:cubicBezTo>
                      <a:pt x="45958" y="18478"/>
                      <a:pt x="46149" y="21717"/>
                      <a:pt x="46149" y="24860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3" name="Google Shape;1255;p48">
                <a:extLst>
                  <a:ext uri="{FF2B5EF4-FFF2-40B4-BE49-F238E27FC236}">
                    <a16:creationId xmlns:a16="http://schemas.microsoft.com/office/drawing/2014/main" id="{3D4FAA91-227A-4438-B440-9330A0E6ABF8}"/>
                  </a:ext>
                </a:extLst>
              </p:cNvPr>
              <p:cNvSpPr/>
              <p:nvPr/>
            </p:nvSpPr>
            <p:spPr>
              <a:xfrm>
                <a:off x="6734579" y="4194434"/>
                <a:ext cx="37519" cy="37970"/>
              </a:xfrm>
              <a:custGeom>
                <a:avLst/>
                <a:gdLst/>
                <a:ahLst/>
                <a:cxnLst/>
                <a:rect l="l" t="t" r="r" b="b"/>
                <a:pathLst>
                  <a:path w="37519" h="37970" extrusionOk="0">
                    <a:moveTo>
                      <a:pt x="35410" y="12473"/>
                    </a:moveTo>
                    <a:cubicBezTo>
                      <a:pt x="36743" y="15616"/>
                      <a:pt x="37886" y="18378"/>
                      <a:pt x="37410" y="21521"/>
                    </a:cubicBezTo>
                    <a:cubicBezTo>
                      <a:pt x="36934" y="24760"/>
                      <a:pt x="36743" y="28475"/>
                      <a:pt x="34743" y="31046"/>
                    </a:cubicBezTo>
                    <a:cubicBezTo>
                      <a:pt x="32838" y="33523"/>
                      <a:pt x="29123" y="34285"/>
                      <a:pt x="25980" y="35618"/>
                    </a:cubicBezTo>
                    <a:cubicBezTo>
                      <a:pt x="22836" y="36952"/>
                      <a:pt x="19788" y="38285"/>
                      <a:pt x="16740" y="37904"/>
                    </a:cubicBezTo>
                    <a:cubicBezTo>
                      <a:pt x="13502" y="37523"/>
                      <a:pt x="9787" y="36857"/>
                      <a:pt x="7215" y="34856"/>
                    </a:cubicBezTo>
                    <a:cubicBezTo>
                      <a:pt x="4739" y="32951"/>
                      <a:pt x="2358" y="29903"/>
                      <a:pt x="1024" y="26760"/>
                    </a:cubicBezTo>
                    <a:cubicBezTo>
                      <a:pt x="-309" y="23617"/>
                      <a:pt x="-119" y="19902"/>
                      <a:pt x="357" y="16759"/>
                    </a:cubicBezTo>
                    <a:cubicBezTo>
                      <a:pt x="738" y="13520"/>
                      <a:pt x="1501" y="9710"/>
                      <a:pt x="3405" y="7138"/>
                    </a:cubicBezTo>
                    <a:cubicBezTo>
                      <a:pt x="5310" y="4662"/>
                      <a:pt x="8549" y="2376"/>
                      <a:pt x="11597" y="1043"/>
                    </a:cubicBezTo>
                    <a:cubicBezTo>
                      <a:pt x="14740" y="-291"/>
                      <a:pt x="18455" y="-100"/>
                      <a:pt x="21598" y="281"/>
                    </a:cubicBezTo>
                    <a:cubicBezTo>
                      <a:pt x="24837" y="757"/>
                      <a:pt x="28551" y="1519"/>
                      <a:pt x="31123" y="3519"/>
                    </a:cubicBezTo>
                    <a:cubicBezTo>
                      <a:pt x="33790" y="5424"/>
                      <a:pt x="34076" y="9329"/>
                      <a:pt x="35410" y="12473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4" name="Google Shape;1256;p48">
                <a:extLst>
                  <a:ext uri="{FF2B5EF4-FFF2-40B4-BE49-F238E27FC236}">
                    <a16:creationId xmlns:a16="http://schemas.microsoft.com/office/drawing/2014/main" id="{61037D02-1B3C-4102-9392-0AABD21FAEBA}"/>
                  </a:ext>
                </a:extLst>
              </p:cNvPr>
              <p:cNvSpPr/>
              <p:nvPr/>
            </p:nvSpPr>
            <p:spPr>
              <a:xfrm>
                <a:off x="6705632" y="4266728"/>
                <a:ext cx="36165" cy="38261"/>
              </a:xfrm>
              <a:custGeom>
                <a:avLst/>
                <a:gdLst/>
                <a:ahLst/>
                <a:cxnLst/>
                <a:rect l="l" t="t" r="r" b="b"/>
                <a:pathLst>
                  <a:path w="36165" h="38261" extrusionOk="0">
                    <a:moveTo>
                      <a:pt x="10635" y="1043"/>
                    </a:moveTo>
                    <a:cubicBezTo>
                      <a:pt x="13779" y="-291"/>
                      <a:pt x="17589" y="-100"/>
                      <a:pt x="20732" y="281"/>
                    </a:cubicBezTo>
                    <a:cubicBezTo>
                      <a:pt x="23970" y="661"/>
                      <a:pt x="26542" y="3233"/>
                      <a:pt x="29114" y="5138"/>
                    </a:cubicBezTo>
                    <a:cubicBezTo>
                      <a:pt x="31590" y="7043"/>
                      <a:pt x="32638" y="9710"/>
                      <a:pt x="33876" y="12853"/>
                    </a:cubicBezTo>
                    <a:cubicBezTo>
                      <a:pt x="35210" y="15997"/>
                      <a:pt x="36543" y="18569"/>
                      <a:pt x="36067" y="21712"/>
                    </a:cubicBezTo>
                    <a:cubicBezTo>
                      <a:pt x="35686" y="24950"/>
                      <a:pt x="35686" y="28665"/>
                      <a:pt x="33686" y="31237"/>
                    </a:cubicBezTo>
                    <a:cubicBezTo>
                      <a:pt x="31781" y="33713"/>
                      <a:pt x="28923" y="36571"/>
                      <a:pt x="25875" y="37809"/>
                    </a:cubicBezTo>
                    <a:cubicBezTo>
                      <a:pt x="22732" y="39143"/>
                      <a:pt x="19017" y="37142"/>
                      <a:pt x="15969" y="36761"/>
                    </a:cubicBezTo>
                    <a:cubicBezTo>
                      <a:pt x="12731" y="36380"/>
                      <a:pt x="9397" y="36190"/>
                      <a:pt x="6825" y="34190"/>
                    </a:cubicBezTo>
                    <a:cubicBezTo>
                      <a:pt x="4349" y="32285"/>
                      <a:pt x="3777" y="28951"/>
                      <a:pt x="2444" y="25808"/>
                    </a:cubicBezTo>
                    <a:cubicBezTo>
                      <a:pt x="1110" y="22664"/>
                      <a:pt x="-318" y="19997"/>
                      <a:pt x="63" y="16854"/>
                    </a:cubicBezTo>
                    <a:cubicBezTo>
                      <a:pt x="443" y="13616"/>
                      <a:pt x="2730" y="11425"/>
                      <a:pt x="4730" y="8853"/>
                    </a:cubicBezTo>
                    <a:cubicBezTo>
                      <a:pt x="6635" y="6472"/>
                      <a:pt x="7492" y="2281"/>
                      <a:pt x="10635" y="1043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1257;p48">
                <a:extLst>
                  <a:ext uri="{FF2B5EF4-FFF2-40B4-BE49-F238E27FC236}">
                    <a16:creationId xmlns:a16="http://schemas.microsoft.com/office/drawing/2014/main" id="{6796A2BD-56BB-4D3D-8CF6-3147066C8049}"/>
                  </a:ext>
                </a:extLst>
              </p:cNvPr>
              <p:cNvSpPr/>
              <p:nvPr/>
            </p:nvSpPr>
            <p:spPr>
              <a:xfrm>
                <a:off x="6777157" y="4297179"/>
                <a:ext cx="37152" cy="38194"/>
              </a:xfrm>
              <a:custGeom>
                <a:avLst/>
                <a:gdLst/>
                <a:ahLst/>
                <a:cxnLst/>
                <a:rect l="l" t="t" r="r" b="b"/>
                <a:pathLst>
                  <a:path w="37152" h="38194" extrusionOk="0">
                    <a:moveTo>
                      <a:pt x="1595" y="26218"/>
                    </a:moveTo>
                    <a:cubicBezTo>
                      <a:pt x="261" y="23074"/>
                      <a:pt x="-310" y="19550"/>
                      <a:pt x="166" y="16407"/>
                    </a:cubicBezTo>
                    <a:cubicBezTo>
                      <a:pt x="547" y="13168"/>
                      <a:pt x="3023" y="10597"/>
                      <a:pt x="5024" y="8025"/>
                    </a:cubicBezTo>
                    <a:cubicBezTo>
                      <a:pt x="6928" y="5548"/>
                      <a:pt x="8643" y="2119"/>
                      <a:pt x="11691" y="881"/>
                    </a:cubicBezTo>
                    <a:cubicBezTo>
                      <a:pt x="14834" y="-452"/>
                      <a:pt x="18454" y="24"/>
                      <a:pt x="21597" y="405"/>
                    </a:cubicBezTo>
                    <a:cubicBezTo>
                      <a:pt x="24836" y="881"/>
                      <a:pt x="28836" y="976"/>
                      <a:pt x="31408" y="2976"/>
                    </a:cubicBezTo>
                    <a:cubicBezTo>
                      <a:pt x="33884" y="4882"/>
                      <a:pt x="33979" y="9168"/>
                      <a:pt x="35218" y="12311"/>
                    </a:cubicBezTo>
                    <a:cubicBezTo>
                      <a:pt x="36551" y="15454"/>
                      <a:pt x="37504" y="18217"/>
                      <a:pt x="37028" y="21360"/>
                    </a:cubicBezTo>
                    <a:cubicBezTo>
                      <a:pt x="36646" y="24598"/>
                      <a:pt x="36266" y="28027"/>
                      <a:pt x="34265" y="30694"/>
                    </a:cubicBezTo>
                    <a:cubicBezTo>
                      <a:pt x="32360" y="33171"/>
                      <a:pt x="29503" y="35266"/>
                      <a:pt x="26360" y="36600"/>
                    </a:cubicBezTo>
                    <a:cubicBezTo>
                      <a:pt x="23216" y="37933"/>
                      <a:pt x="19692" y="38505"/>
                      <a:pt x="16549" y="38029"/>
                    </a:cubicBezTo>
                    <a:cubicBezTo>
                      <a:pt x="13310" y="37648"/>
                      <a:pt x="10167" y="36028"/>
                      <a:pt x="7500" y="34028"/>
                    </a:cubicBezTo>
                    <a:cubicBezTo>
                      <a:pt x="5119" y="32028"/>
                      <a:pt x="2928" y="29361"/>
                      <a:pt x="1595" y="26218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6" name="Google Shape;1258;p48">
                <a:extLst>
                  <a:ext uri="{FF2B5EF4-FFF2-40B4-BE49-F238E27FC236}">
                    <a16:creationId xmlns:a16="http://schemas.microsoft.com/office/drawing/2014/main" id="{4EC325A0-58E7-4504-920B-26102EA934D2}"/>
                  </a:ext>
                </a:extLst>
              </p:cNvPr>
              <p:cNvSpPr/>
              <p:nvPr/>
            </p:nvSpPr>
            <p:spPr>
              <a:xfrm>
                <a:off x="6807485" y="4224087"/>
                <a:ext cx="37020" cy="37743"/>
              </a:xfrm>
              <a:custGeom>
                <a:avLst/>
                <a:gdLst/>
                <a:ahLst/>
                <a:cxnLst/>
                <a:rect l="l" t="t" r="r" b="b"/>
                <a:pathLst>
                  <a:path w="37020" h="37743" extrusionOk="0">
                    <a:moveTo>
                      <a:pt x="26226" y="37207"/>
                    </a:moveTo>
                    <a:cubicBezTo>
                      <a:pt x="23082" y="38540"/>
                      <a:pt x="19749" y="37016"/>
                      <a:pt x="16606" y="36635"/>
                    </a:cubicBezTo>
                    <a:cubicBezTo>
                      <a:pt x="13367" y="36254"/>
                      <a:pt x="9843" y="36635"/>
                      <a:pt x="7271" y="34635"/>
                    </a:cubicBezTo>
                    <a:cubicBezTo>
                      <a:pt x="4795" y="32730"/>
                      <a:pt x="2318" y="30063"/>
                      <a:pt x="984" y="26920"/>
                    </a:cubicBezTo>
                    <a:cubicBezTo>
                      <a:pt x="-349" y="23777"/>
                      <a:pt x="-63" y="20252"/>
                      <a:pt x="318" y="17109"/>
                    </a:cubicBezTo>
                    <a:cubicBezTo>
                      <a:pt x="699" y="13871"/>
                      <a:pt x="1175" y="10061"/>
                      <a:pt x="3175" y="7489"/>
                    </a:cubicBezTo>
                    <a:cubicBezTo>
                      <a:pt x="5080" y="5012"/>
                      <a:pt x="8700" y="3869"/>
                      <a:pt x="11843" y="2536"/>
                    </a:cubicBezTo>
                    <a:cubicBezTo>
                      <a:pt x="14986" y="1202"/>
                      <a:pt x="18320" y="-322"/>
                      <a:pt x="21463" y="59"/>
                    </a:cubicBezTo>
                    <a:cubicBezTo>
                      <a:pt x="24702" y="440"/>
                      <a:pt x="26797" y="3869"/>
                      <a:pt x="29369" y="5870"/>
                    </a:cubicBezTo>
                    <a:cubicBezTo>
                      <a:pt x="31846" y="7775"/>
                      <a:pt x="34703" y="9299"/>
                      <a:pt x="36037" y="12442"/>
                    </a:cubicBezTo>
                    <a:cubicBezTo>
                      <a:pt x="37370" y="15585"/>
                      <a:pt x="37084" y="18728"/>
                      <a:pt x="36703" y="21872"/>
                    </a:cubicBezTo>
                    <a:cubicBezTo>
                      <a:pt x="36227" y="25110"/>
                      <a:pt x="34608" y="27396"/>
                      <a:pt x="32607" y="29968"/>
                    </a:cubicBezTo>
                    <a:cubicBezTo>
                      <a:pt x="30607" y="32540"/>
                      <a:pt x="29369" y="35969"/>
                      <a:pt x="26226" y="3720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1259;p48">
                <a:extLst>
                  <a:ext uri="{FF2B5EF4-FFF2-40B4-BE49-F238E27FC236}">
                    <a16:creationId xmlns:a16="http://schemas.microsoft.com/office/drawing/2014/main" id="{C57CC70A-8EC7-45DF-A897-600481005A0A}"/>
                  </a:ext>
                </a:extLst>
              </p:cNvPr>
              <p:cNvSpPr/>
              <p:nvPr/>
            </p:nvSpPr>
            <p:spPr>
              <a:xfrm>
                <a:off x="6694741" y="4185359"/>
                <a:ext cx="32814" cy="31388"/>
              </a:xfrm>
              <a:custGeom>
                <a:avLst/>
                <a:gdLst/>
                <a:ahLst/>
                <a:cxnLst/>
                <a:rect l="l" t="t" r="r" b="b"/>
                <a:pathLst>
                  <a:path w="32814" h="31388" extrusionOk="0">
                    <a:moveTo>
                      <a:pt x="29052" y="4498"/>
                    </a:moveTo>
                    <a:cubicBezTo>
                      <a:pt x="31052" y="6498"/>
                      <a:pt x="30671" y="9927"/>
                      <a:pt x="31338" y="12594"/>
                    </a:cubicBezTo>
                    <a:cubicBezTo>
                      <a:pt x="32100" y="15261"/>
                      <a:pt x="33338" y="17833"/>
                      <a:pt x="32576" y="20500"/>
                    </a:cubicBezTo>
                    <a:cubicBezTo>
                      <a:pt x="31909" y="23071"/>
                      <a:pt x="30385" y="25548"/>
                      <a:pt x="28385" y="27644"/>
                    </a:cubicBezTo>
                    <a:cubicBezTo>
                      <a:pt x="26385" y="29644"/>
                      <a:pt x="23432" y="29644"/>
                      <a:pt x="20860" y="30311"/>
                    </a:cubicBezTo>
                    <a:cubicBezTo>
                      <a:pt x="18193" y="31073"/>
                      <a:pt x="15907" y="31835"/>
                      <a:pt x="13145" y="31073"/>
                    </a:cubicBezTo>
                    <a:cubicBezTo>
                      <a:pt x="10573" y="30406"/>
                      <a:pt x="8287" y="29168"/>
                      <a:pt x="6287" y="27167"/>
                    </a:cubicBezTo>
                    <a:cubicBezTo>
                      <a:pt x="4287" y="25167"/>
                      <a:pt x="953" y="23453"/>
                      <a:pt x="191" y="20881"/>
                    </a:cubicBezTo>
                    <a:cubicBezTo>
                      <a:pt x="-571" y="18214"/>
                      <a:pt x="1144" y="14975"/>
                      <a:pt x="1905" y="12308"/>
                    </a:cubicBezTo>
                    <a:cubicBezTo>
                      <a:pt x="2572" y="9736"/>
                      <a:pt x="4572" y="7927"/>
                      <a:pt x="6573" y="5927"/>
                    </a:cubicBezTo>
                    <a:cubicBezTo>
                      <a:pt x="8573" y="3926"/>
                      <a:pt x="10764" y="3260"/>
                      <a:pt x="13336" y="2593"/>
                    </a:cubicBezTo>
                    <a:cubicBezTo>
                      <a:pt x="16002" y="1831"/>
                      <a:pt x="18765" y="-550"/>
                      <a:pt x="21432" y="116"/>
                    </a:cubicBezTo>
                    <a:cubicBezTo>
                      <a:pt x="24194" y="688"/>
                      <a:pt x="27052" y="2402"/>
                      <a:pt x="29052" y="4498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1260;p48">
                <a:extLst>
                  <a:ext uri="{FF2B5EF4-FFF2-40B4-BE49-F238E27FC236}">
                    <a16:creationId xmlns:a16="http://schemas.microsoft.com/office/drawing/2014/main" id="{235945F4-6797-4844-92CF-209E068FA535}"/>
                  </a:ext>
                </a:extLst>
              </p:cNvPr>
              <p:cNvSpPr/>
              <p:nvPr/>
            </p:nvSpPr>
            <p:spPr>
              <a:xfrm>
                <a:off x="6669405" y="4249279"/>
                <a:ext cx="31952" cy="30872"/>
              </a:xfrm>
              <a:custGeom>
                <a:avLst/>
                <a:gdLst/>
                <a:ahLst/>
                <a:cxnLst/>
                <a:rect l="l" t="t" r="r" b="b"/>
                <a:pathLst>
                  <a:path w="31952" h="30872" extrusionOk="0">
                    <a:moveTo>
                      <a:pt x="16383" y="966"/>
                    </a:moveTo>
                    <a:cubicBezTo>
                      <a:pt x="19240" y="966"/>
                      <a:pt x="22765" y="-843"/>
                      <a:pt x="25051" y="490"/>
                    </a:cubicBezTo>
                    <a:cubicBezTo>
                      <a:pt x="27432" y="1919"/>
                      <a:pt x="29908" y="4586"/>
                      <a:pt x="31242" y="6967"/>
                    </a:cubicBezTo>
                    <a:cubicBezTo>
                      <a:pt x="32575" y="9253"/>
                      <a:pt x="31623" y="12682"/>
                      <a:pt x="31623" y="15635"/>
                    </a:cubicBezTo>
                    <a:cubicBezTo>
                      <a:pt x="31623" y="18588"/>
                      <a:pt x="32480" y="21826"/>
                      <a:pt x="31147" y="24112"/>
                    </a:cubicBezTo>
                    <a:cubicBezTo>
                      <a:pt x="29718" y="26493"/>
                      <a:pt x="27337" y="28970"/>
                      <a:pt x="24860" y="30303"/>
                    </a:cubicBezTo>
                    <a:cubicBezTo>
                      <a:pt x="22574" y="31637"/>
                      <a:pt x="19240" y="30208"/>
                      <a:pt x="16383" y="30208"/>
                    </a:cubicBezTo>
                    <a:cubicBezTo>
                      <a:pt x="13525" y="30208"/>
                      <a:pt x="10668" y="30780"/>
                      <a:pt x="8382" y="29351"/>
                    </a:cubicBezTo>
                    <a:cubicBezTo>
                      <a:pt x="6001" y="27922"/>
                      <a:pt x="3429" y="26208"/>
                      <a:pt x="2000" y="23826"/>
                    </a:cubicBezTo>
                    <a:cubicBezTo>
                      <a:pt x="667" y="21540"/>
                      <a:pt x="0" y="18397"/>
                      <a:pt x="0" y="15540"/>
                    </a:cubicBezTo>
                    <a:cubicBezTo>
                      <a:pt x="0" y="12682"/>
                      <a:pt x="286" y="9348"/>
                      <a:pt x="1619" y="7062"/>
                    </a:cubicBezTo>
                    <a:cubicBezTo>
                      <a:pt x="3048" y="4681"/>
                      <a:pt x="5810" y="2872"/>
                      <a:pt x="8191" y="1443"/>
                    </a:cubicBezTo>
                    <a:cubicBezTo>
                      <a:pt x="10573" y="109"/>
                      <a:pt x="13525" y="966"/>
                      <a:pt x="16383" y="966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1261;p48">
                <a:extLst>
                  <a:ext uri="{FF2B5EF4-FFF2-40B4-BE49-F238E27FC236}">
                    <a16:creationId xmlns:a16="http://schemas.microsoft.com/office/drawing/2014/main" id="{A3085CF5-9F7E-4FE4-936B-1E94D1FE5608}"/>
                  </a:ext>
                </a:extLst>
              </p:cNvPr>
              <p:cNvSpPr/>
              <p:nvPr/>
            </p:nvSpPr>
            <p:spPr>
              <a:xfrm>
                <a:off x="6695212" y="4312062"/>
                <a:ext cx="32906" cy="32339"/>
              </a:xfrm>
              <a:custGeom>
                <a:avLst/>
                <a:gdLst/>
                <a:ahLst/>
                <a:cxnLst/>
                <a:rect l="l" t="t" r="r" b="b"/>
                <a:pathLst>
                  <a:path w="32906" h="32339" extrusionOk="0">
                    <a:moveTo>
                      <a:pt x="5244" y="4477"/>
                    </a:moveTo>
                    <a:cubicBezTo>
                      <a:pt x="7244" y="2477"/>
                      <a:pt x="9816" y="858"/>
                      <a:pt x="12483" y="191"/>
                    </a:cubicBezTo>
                    <a:cubicBezTo>
                      <a:pt x="15150" y="-571"/>
                      <a:pt x="17817" y="1143"/>
                      <a:pt x="20484" y="1905"/>
                    </a:cubicBezTo>
                    <a:cubicBezTo>
                      <a:pt x="23055" y="2572"/>
                      <a:pt x="24865" y="3715"/>
                      <a:pt x="26961" y="5811"/>
                    </a:cubicBezTo>
                    <a:cubicBezTo>
                      <a:pt x="28961" y="7811"/>
                      <a:pt x="31723" y="9240"/>
                      <a:pt x="32485" y="11811"/>
                    </a:cubicBezTo>
                    <a:cubicBezTo>
                      <a:pt x="33247" y="14478"/>
                      <a:pt x="32866" y="17431"/>
                      <a:pt x="32200" y="20098"/>
                    </a:cubicBezTo>
                    <a:cubicBezTo>
                      <a:pt x="31533" y="22670"/>
                      <a:pt x="28866" y="24003"/>
                      <a:pt x="26866" y="26004"/>
                    </a:cubicBezTo>
                    <a:cubicBezTo>
                      <a:pt x="24865" y="28004"/>
                      <a:pt x="23532" y="30480"/>
                      <a:pt x="20865" y="31147"/>
                    </a:cubicBezTo>
                    <a:cubicBezTo>
                      <a:pt x="18198" y="31909"/>
                      <a:pt x="15150" y="32766"/>
                      <a:pt x="12483" y="32099"/>
                    </a:cubicBezTo>
                    <a:cubicBezTo>
                      <a:pt x="9911" y="31433"/>
                      <a:pt x="6577" y="30290"/>
                      <a:pt x="4577" y="28194"/>
                    </a:cubicBezTo>
                    <a:cubicBezTo>
                      <a:pt x="2577" y="26194"/>
                      <a:pt x="1529" y="22860"/>
                      <a:pt x="862" y="20193"/>
                    </a:cubicBezTo>
                    <a:cubicBezTo>
                      <a:pt x="100" y="17526"/>
                      <a:pt x="-376" y="14193"/>
                      <a:pt x="386" y="11526"/>
                    </a:cubicBezTo>
                    <a:cubicBezTo>
                      <a:pt x="958" y="8954"/>
                      <a:pt x="3243" y="6573"/>
                      <a:pt x="5244" y="447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0" name="Google Shape;1262;p48">
                <a:extLst>
                  <a:ext uri="{FF2B5EF4-FFF2-40B4-BE49-F238E27FC236}">
                    <a16:creationId xmlns:a16="http://schemas.microsoft.com/office/drawing/2014/main" id="{0DEFCF19-4453-4822-AF3F-EA506581DB16}"/>
                  </a:ext>
                </a:extLst>
              </p:cNvPr>
              <p:cNvSpPr/>
              <p:nvPr/>
            </p:nvSpPr>
            <p:spPr>
              <a:xfrm>
                <a:off x="6759580" y="4337684"/>
                <a:ext cx="31839" cy="33623"/>
              </a:xfrm>
              <a:custGeom>
                <a:avLst/>
                <a:gdLst/>
                <a:ahLst/>
                <a:cxnLst/>
                <a:rect l="l" t="t" r="r" b="b"/>
                <a:pathLst>
                  <a:path w="31839" h="33623" extrusionOk="0">
                    <a:moveTo>
                      <a:pt x="217" y="16478"/>
                    </a:moveTo>
                    <a:cubicBezTo>
                      <a:pt x="217" y="13621"/>
                      <a:pt x="503" y="10954"/>
                      <a:pt x="1836" y="8572"/>
                    </a:cubicBezTo>
                    <a:cubicBezTo>
                      <a:pt x="3265" y="6191"/>
                      <a:pt x="5170" y="4096"/>
                      <a:pt x="7551" y="2762"/>
                    </a:cubicBezTo>
                    <a:cubicBezTo>
                      <a:pt x="9837" y="1429"/>
                      <a:pt x="12599" y="0"/>
                      <a:pt x="15457" y="0"/>
                    </a:cubicBezTo>
                    <a:cubicBezTo>
                      <a:pt x="18314" y="0"/>
                      <a:pt x="21458" y="667"/>
                      <a:pt x="23839" y="2000"/>
                    </a:cubicBezTo>
                    <a:cubicBezTo>
                      <a:pt x="26220" y="3429"/>
                      <a:pt x="27363" y="6382"/>
                      <a:pt x="28792" y="8858"/>
                    </a:cubicBezTo>
                    <a:cubicBezTo>
                      <a:pt x="30125" y="11144"/>
                      <a:pt x="31840" y="13621"/>
                      <a:pt x="31840" y="16478"/>
                    </a:cubicBezTo>
                    <a:cubicBezTo>
                      <a:pt x="31840" y="19336"/>
                      <a:pt x="29744" y="21527"/>
                      <a:pt x="28411" y="23908"/>
                    </a:cubicBezTo>
                    <a:cubicBezTo>
                      <a:pt x="26982" y="26289"/>
                      <a:pt x="26601" y="30004"/>
                      <a:pt x="24220" y="31433"/>
                    </a:cubicBezTo>
                    <a:cubicBezTo>
                      <a:pt x="21934" y="32766"/>
                      <a:pt x="18505" y="33623"/>
                      <a:pt x="15552" y="33623"/>
                    </a:cubicBezTo>
                    <a:cubicBezTo>
                      <a:pt x="12599" y="33623"/>
                      <a:pt x="10409" y="30861"/>
                      <a:pt x="8027" y="29528"/>
                    </a:cubicBezTo>
                    <a:cubicBezTo>
                      <a:pt x="5646" y="28099"/>
                      <a:pt x="2217" y="27432"/>
                      <a:pt x="788" y="24955"/>
                    </a:cubicBezTo>
                    <a:cubicBezTo>
                      <a:pt x="-545" y="22670"/>
                      <a:pt x="217" y="19336"/>
                      <a:pt x="217" y="16478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1" name="Google Shape;1263;p48">
                <a:extLst>
                  <a:ext uri="{FF2B5EF4-FFF2-40B4-BE49-F238E27FC236}">
                    <a16:creationId xmlns:a16="http://schemas.microsoft.com/office/drawing/2014/main" id="{29C28750-1C6E-4A25-97C3-BD6D7655B859}"/>
                  </a:ext>
                </a:extLst>
              </p:cNvPr>
              <p:cNvSpPr/>
              <p:nvPr/>
            </p:nvSpPr>
            <p:spPr>
              <a:xfrm>
                <a:off x="6822363" y="4312720"/>
                <a:ext cx="31713" cy="30785"/>
              </a:xfrm>
              <a:custGeom>
                <a:avLst/>
                <a:gdLst/>
                <a:ahLst/>
                <a:cxnLst/>
                <a:rect l="l" t="t" r="r" b="b"/>
                <a:pathLst>
                  <a:path w="31713" h="30785" extrusionOk="0">
                    <a:moveTo>
                      <a:pt x="3919" y="27250"/>
                    </a:moveTo>
                    <a:cubicBezTo>
                      <a:pt x="1918" y="25250"/>
                      <a:pt x="966" y="22107"/>
                      <a:pt x="299" y="19440"/>
                    </a:cubicBezTo>
                    <a:cubicBezTo>
                      <a:pt x="-463" y="16773"/>
                      <a:pt x="394" y="14010"/>
                      <a:pt x="1061" y="11343"/>
                    </a:cubicBezTo>
                    <a:cubicBezTo>
                      <a:pt x="1728" y="8772"/>
                      <a:pt x="3538" y="7057"/>
                      <a:pt x="5633" y="5057"/>
                    </a:cubicBezTo>
                    <a:cubicBezTo>
                      <a:pt x="7633" y="3057"/>
                      <a:pt x="9443" y="1628"/>
                      <a:pt x="12015" y="961"/>
                    </a:cubicBezTo>
                    <a:cubicBezTo>
                      <a:pt x="14682" y="199"/>
                      <a:pt x="17158" y="-372"/>
                      <a:pt x="19921" y="294"/>
                    </a:cubicBezTo>
                    <a:cubicBezTo>
                      <a:pt x="22492" y="961"/>
                      <a:pt x="24492" y="2580"/>
                      <a:pt x="26588" y="4581"/>
                    </a:cubicBezTo>
                    <a:cubicBezTo>
                      <a:pt x="28588" y="6581"/>
                      <a:pt x="30684" y="8486"/>
                      <a:pt x="31350" y="11153"/>
                    </a:cubicBezTo>
                    <a:cubicBezTo>
                      <a:pt x="32113" y="13820"/>
                      <a:pt x="31541" y="16582"/>
                      <a:pt x="30874" y="19249"/>
                    </a:cubicBezTo>
                    <a:cubicBezTo>
                      <a:pt x="30207" y="21821"/>
                      <a:pt x="30112" y="25345"/>
                      <a:pt x="28112" y="27441"/>
                    </a:cubicBezTo>
                    <a:cubicBezTo>
                      <a:pt x="26112" y="29441"/>
                      <a:pt x="22683" y="29727"/>
                      <a:pt x="20016" y="30489"/>
                    </a:cubicBezTo>
                    <a:cubicBezTo>
                      <a:pt x="17349" y="31251"/>
                      <a:pt x="14777" y="30393"/>
                      <a:pt x="12110" y="29632"/>
                    </a:cubicBezTo>
                    <a:cubicBezTo>
                      <a:pt x="9443" y="28965"/>
                      <a:pt x="5919" y="29250"/>
                      <a:pt x="3919" y="27250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2" name="Google Shape;1264;p48">
                <a:extLst>
                  <a:ext uri="{FF2B5EF4-FFF2-40B4-BE49-F238E27FC236}">
                    <a16:creationId xmlns:a16="http://schemas.microsoft.com/office/drawing/2014/main" id="{AEC0C9E9-B348-46E2-B960-778D2E29C82C}"/>
                  </a:ext>
                </a:extLst>
              </p:cNvPr>
              <p:cNvSpPr/>
              <p:nvPr/>
            </p:nvSpPr>
            <p:spPr>
              <a:xfrm>
                <a:off x="6847236" y="4249292"/>
                <a:ext cx="32767" cy="31337"/>
              </a:xfrm>
              <a:custGeom>
                <a:avLst/>
                <a:gdLst/>
                <a:ahLst/>
                <a:cxnLst/>
                <a:rect l="l" t="t" r="r" b="b"/>
                <a:pathLst>
                  <a:path w="32767" h="31337" extrusionOk="0">
                    <a:moveTo>
                      <a:pt x="17145" y="31337"/>
                    </a:moveTo>
                    <a:cubicBezTo>
                      <a:pt x="14288" y="31337"/>
                      <a:pt x="12192" y="29432"/>
                      <a:pt x="9906" y="28099"/>
                    </a:cubicBezTo>
                    <a:cubicBezTo>
                      <a:pt x="7525" y="26670"/>
                      <a:pt x="4286" y="26194"/>
                      <a:pt x="2953" y="23717"/>
                    </a:cubicBezTo>
                    <a:cubicBezTo>
                      <a:pt x="1619" y="21431"/>
                      <a:pt x="0" y="18383"/>
                      <a:pt x="0" y="15526"/>
                    </a:cubicBezTo>
                    <a:cubicBezTo>
                      <a:pt x="0" y="12668"/>
                      <a:pt x="2000" y="9906"/>
                      <a:pt x="3334" y="7525"/>
                    </a:cubicBezTo>
                    <a:cubicBezTo>
                      <a:pt x="4763" y="5144"/>
                      <a:pt x="6858" y="3238"/>
                      <a:pt x="9239" y="1905"/>
                    </a:cubicBezTo>
                    <a:cubicBezTo>
                      <a:pt x="11525" y="571"/>
                      <a:pt x="14192" y="0"/>
                      <a:pt x="17145" y="0"/>
                    </a:cubicBezTo>
                    <a:cubicBezTo>
                      <a:pt x="20003" y="0"/>
                      <a:pt x="22955" y="95"/>
                      <a:pt x="25337" y="1429"/>
                    </a:cubicBezTo>
                    <a:cubicBezTo>
                      <a:pt x="27718" y="2858"/>
                      <a:pt x="30099" y="4953"/>
                      <a:pt x="31528" y="7334"/>
                    </a:cubicBezTo>
                    <a:cubicBezTo>
                      <a:pt x="32861" y="9620"/>
                      <a:pt x="32766" y="12668"/>
                      <a:pt x="32766" y="15621"/>
                    </a:cubicBezTo>
                    <a:cubicBezTo>
                      <a:pt x="32766" y="18574"/>
                      <a:pt x="31052" y="20479"/>
                      <a:pt x="29718" y="22860"/>
                    </a:cubicBezTo>
                    <a:cubicBezTo>
                      <a:pt x="28289" y="25241"/>
                      <a:pt x="27718" y="28289"/>
                      <a:pt x="25337" y="29718"/>
                    </a:cubicBezTo>
                    <a:cubicBezTo>
                      <a:pt x="22955" y="30956"/>
                      <a:pt x="20003" y="31337"/>
                      <a:pt x="17145" y="3133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1265;p48">
                <a:extLst>
                  <a:ext uri="{FF2B5EF4-FFF2-40B4-BE49-F238E27FC236}">
                    <a16:creationId xmlns:a16="http://schemas.microsoft.com/office/drawing/2014/main" id="{449A456C-EFBC-4D5C-A9DA-ED40B32512A7}"/>
                  </a:ext>
                </a:extLst>
              </p:cNvPr>
              <p:cNvSpPr/>
              <p:nvPr/>
            </p:nvSpPr>
            <p:spPr>
              <a:xfrm>
                <a:off x="6821739" y="4185210"/>
                <a:ext cx="32761" cy="33737"/>
              </a:xfrm>
              <a:custGeom>
                <a:avLst/>
                <a:gdLst/>
                <a:ahLst/>
                <a:cxnLst/>
                <a:rect l="l" t="t" r="r" b="b"/>
                <a:pathLst>
                  <a:path w="32761" h="33737" extrusionOk="0">
                    <a:moveTo>
                      <a:pt x="26545" y="26554"/>
                    </a:moveTo>
                    <a:cubicBezTo>
                      <a:pt x="24544" y="28554"/>
                      <a:pt x="23592" y="32554"/>
                      <a:pt x="21020" y="33316"/>
                    </a:cubicBezTo>
                    <a:cubicBezTo>
                      <a:pt x="18353" y="34078"/>
                      <a:pt x="14829" y="33697"/>
                      <a:pt x="12067" y="33030"/>
                    </a:cubicBezTo>
                    <a:cubicBezTo>
                      <a:pt x="9495" y="32364"/>
                      <a:pt x="7209" y="29887"/>
                      <a:pt x="5209" y="27887"/>
                    </a:cubicBezTo>
                    <a:cubicBezTo>
                      <a:pt x="3208" y="25887"/>
                      <a:pt x="1780" y="23315"/>
                      <a:pt x="1113" y="20743"/>
                    </a:cubicBezTo>
                    <a:cubicBezTo>
                      <a:pt x="351" y="18076"/>
                      <a:pt x="-411" y="14933"/>
                      <a:pt x="256" y="12266"/>
                    </a:cubicBezTo>
                    <a:cubicBezTo>
                      <a:pt x="923" y="9694"/>
                      <a:pt x="2923" y="7123"/>
                      <a:pt x="4923" y="5122"/>
                    </a:cubicBezTo>
                    <a:cubicBezTo>
                      <a:pt x="6923" y="3122"/>
                      <a:pt x="9495" y="1122"/>
                      <a:pt x="12067" y="360"/>
                    </a:cubicBezTo>
                    <a:cubicBezTo>
                      <a:pt x="14734" y="-402"/>
                      <a:pt x="17972" y="169"/>
                      <a:pt x="20639" y="931"/>
                    </a:cubicBezTo>
                    <a:cubicBezTo>
                      <a:pt x="23211" y="1598"/>
                      <a:pt x="25878" y="3027"/>
                      <a:pt x="27974" y="5122"/>
                    </a:cubicBezTo>
                    <a:cubicBezTo>
                      <a:pt x="29974" y="7123"/>
                      <a:pt x="29593" y="10361"/>
                      <a:pt x="30259" y="12933"/>
                    </a:cubicBezTo>
                    <a:cubicBezTo>
                      <a:pt x="31022" y="15600"/>
                      <a:pt x="33308" y="18267"/>
                      <a:pt x="32641" y="21029"/>
                    </a:cubicBezTo>
                    <a:cubicBezTo>
                      <a:pt x="32069" y="23410"/>
                      <a:pt x="28640" y="24458"/>
                      <a:pt x="26545" y="26554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5" name="Google Shape;1266;p48">
              <a:extLst>
                <a:ext uri="{FF2B5EF4-FFF2-40B4-BE49-F238E27FC236}">
                  <a16:creationId xmlns:a16="http://schemas.microsoft.com/office/drawing/2014/main" id="{185DB7EA-9EFB-45AA-B19E-A095C0D41F83}"/>
                </a:ext>
              </a:extLst>
            </p:cNvPr>
            <p:cNvGrpSpPr/>
            <p:nvPr/>
          </p:nvGrpSpPr>
          <p:grpSpPr>
            <a:xfrm>
              <a:off x="4217623" y="2120182"/>
              <a:ext cx="219534" cy="262519"/>
              <a:chOff x="4328381" y="2895900"/>
              <a:chExt cx="176659" cy="211249"/>
            </a:xfrm>
          </p:grpSpPr>
          <p:sp>
            <p:nvSpPr>
              <p:cNvPr id="437" name="Google Shape;1267;p48">
                <a:extLst>
                  <a:ext uri="{FF2B5EF4-FFF2-40B4-BE49-F238E27FC236}">
                    <a16:creationId xmlns:a16="http://schemas.microsoft.com/office/drawing/2014/main" id="{C79A327B-D94F-4F99-98D6-BEB488C4E35C}"/>
                  </a:ext>
                </a:extLst>
              </p:cNvPr>
              <p:cNvSpPr/>
              <p:nvPr/>
            </p:nvSpPr>
            <p:spPr>
              <a:xfrm>
                <a:off x="4328381" y="2910458"/>
                <a:ext cx="161566" cy="179791"/>
              </a:xfrm>
              <a:custGeom>
                <a:avLst/>
                <a:gdLst/>
                <a:ahLst/>
                <a:cxnLst/>
                <a:rect l="l" t="t" r="r" b="b"/>
                <a:pathLst>
                  <a:path w="161566" h="179791" extrusionOk="0">
                    <a:moveTo>
                      <a:pt x="8066" y="153829"/>
                    </a:moveTo>
                    <a:cubicBezTo>
                      <a:pt x="10447" y="156210"/>
                      <a:pt x="12638" y="158972"/>
                      <a:pt x="15209" y="161068"/>
                    </a:cubicBezTo>
                    <a:cubicBezTo>
                      <a:pt x="17781" y="163163"/>
                      <a:pt x="20734" y="165163"/>
                      <a:pt x="23496" y="166878"/>
                    </a:cubicBezTo>
                    <a:cubicBezTo>
                      <a:pt x="26354" y="168688"/>
                      <a:pt x="30545" y="167830"/>
                      <a:pt x="33593" y="169259"/>
                    </a:cubicBezTo>
                    <a:cubicBezTo>
                      <a:pt x="36545" y="170688"/>
                      <a:pt x="39403" y="172212"/>
                      <a:pt x="42546" y="173260"/>
                    </a:cubicBezTo>
                    <a:cubicBezTo>
                      <a:pt x="45689" y="174403"/>
                      <a:pt x="48737" y="175450"/>
                      <a:pt x="51976" y="176213"/>
                    </a:cubicBezTo>
                    <a:cubicBezTo>
                      <a:pt x="55214" y="176975"/>
                      <a:pt x="58167" y="179451"/>
                      <a:pt x="61501" y="179737"/>
                    </a:cubicBezTo>
                    <a:cubicBezTo>
                      <a:pt x="64739" y="180118"/>
                      <a:pt x="68264" y="178403"/>
                      <a:pt x="71597" y="178403"/>
                    </a:cubicBezTo>
                    <a:cubicBezTo>
                      <a:pt x="74931" y="178403"/>
                      <a:pt x="78360" y="179832"/>
                      <a:pt x="81694" y="179451"/>
                    </a:cubicBezTo>
                    <a:cubicBezTo>
                      <a:pt x="85028" y="179070"/>
                      <a:pt x="88457" y="178689"/>
                      <a:pt x="91695" y="177927"/>
                    </a:cubicBezTo>
                    <a:cubicBezTo>
                      <a:pt x="94934" y="177165"/>
                      <a:pt x="98458" y="176784"/>
                      <a:pt x="101601" y="175641"/>
                    </a:cubicBezTo>
                    <a:cubicBezTo>
                      <a:pt x="104744" y="174498"/>
                      <a:pt x="107792" y="172784"/>
                      <a:pt x="110840" y="171355"/>
                    </a:cubicBezTo>
                    <a:cubicBezTo>
                      <a:pt x="113888" y="169926"/>
                      <a:pt x="115889" y="166688"/>
                      <a:pt x="118746" y="164973"/>
                    </a:cubicBezTo>
                    <a:cubicBezTo>
                      <a:pt x="121604" y="163163"/>
                      <a:pt x="124366" y="161544"/>
                      <a:pt x="127033" y="159449"/>
                    </a:cubicBezTo>
                    <a:cubicBezTo>
                      <a:pt x="129605" y="157353"/>
                      <a:pt x="132176" y="155258"/>
                      <a:pt x="134462" y="152876"/>
                    </a:cubicBezTo>
                    <a:cubicBezTo>
                      <a:pt x="136844" y="150495"/>
                      <a:pt x="140558" y="149257"/>
                      <a:pt x="142654" y="146685"/>
                    </a:cubicBezTo>
                    <a:cubicBezTo>
                      <a:pt x="144749" y="144113"/>
                      <a:pt x="145130" y="140208"/>
                      <a:pt x="146940" y="137350"/>
                    </a:cubicBezTo>
                    <a:cubicBezTo>
                      <a:pt x="148750" y="134493"/>
                      <a:pt x="151607" y="132302"/>
                      <a:pt x="153036" y="129254"/>
                    </a:cubicBezTo>
                    <a:cubicBezTo>
                      <a:pt x="154465" y="126302"/>
                      <a:pt x="155322" y="122873"/>
                      <a:pt x="156465" y="119729"/>
                    </a:cubicBezTo>
                    <a:cubicBezTo>
                      <a:pt x="157608" y="116586"/>
                      <a:pt x="157799" y="113157"/>
                      <a:pt x="158561" y="109919"/>
                    </a:cubicBezTo>
                    <a:cubicBezTo>
                      <a:pt x="159323" y="106680"/>
                      <a:pt x="161228" y="103537"/>
                      <a:pt x="161513" y="100203"/>
                    </a:cubicBezTo>
                    <a:cubicBezTo>
                      <a:pt x="161894" y="96965"/>
                      <a:pt x="160085" y="93440"/>
                      <a:pt x="160085" y="90107"/>
                    </a:cubicBezTo>
                    <a:cubicBezTo>
                      <a:pt x="160085" y="86773"/>
                      <a:pt x="159418" y="83534"/>
                      <a:pt x="159037" y="80296"/>
                    </a:cubicBezTo>
                    <a:cubicBezTo>
                      <a:pt x="158656" y="76962"/>
                      <a:pt x="161037" y="73152"/>
                      <a:pt x="160275" y="69913"/>
                    </a:cubicBezTo>
                    <a:cubicBezTo>
                      <a:pt x="159513" y="66675"/>
                      <a:pt x="157418" y="63627"/>
                      <a:pt x="156370" y="60484"/>
                    </a:cubicBezTo>
                    <a:cubicBezTo>
                      <a:pt x="155227" y="57341"/>
                      <a:pt x="153036" y="54674"/>
                      <a:pt x="151607" y="51625"/>
                    </a:cubicBezTo>
                    <a:cubicBezTo>
                      <a:pt x="150179" y="48578"/>
                      <a:pt x="149798" y="44958"/>
                      <a:pt x="148083" y="42100"/>
                    </a:cubicBezTo>
                    <a:cubicBezTo>
                      <a:pt x="146273" y="39243"/>
                      <a:pt x="143702" y="36957"/>
                      <a:pt x="141606" y="34385"/>
                    </a:cubicBezTo>
                    <a:cubicBezTo>
                      <a:pt x="139511" y="31813"/>
                      <a:pt x="136653" y="29908"/>
                      <a:pt x="134272" y="27623"/>
                    </a:cubicBezTo>
                    <a:cubicBezTo>
                      <a:pt x="131891" y="25241"/>
                      <a:pt x="129795" y="22670"/>
                      <a:pt x="127223" y="20574"/>
                    </a:cubicBezTo>
                    <a:cubicBezTo>
                      <a:pt x="124652" y="18479"/>
                      <a:pt x="121318" y="17526"/>
                      <a:pt x="118460" y="15716"/>
                    </a:cubicBezTo>
                    <a:cubicBezTo>
                      <a:pt x="115603" y="13907"/>
                      <a:pt x="113698" y="10763"/>
                      <a:pt x="110650" y="9334"/>
                    </a:cubicBezTo>
                    <a:cubicBezTo>
                      <a:pt x="107697" y="7906"/>
                      <a:pt x="104935" y="5429"/>
                      <a:pt x="101792" y="4382"/>
                    </a:cubicBezTo>
                    <a:cubicBezTo>
                      <a:pt x="98648" y="3238"/>
                      <a:pt x="94838" y="4096"/>
                      <a:pt x="91600" y="3334"/>
                    </a:cubicBezTo>
                    <a:cubicBezTo>
                      <a:pt x="88361" y="2572"/>
                      <a:pt x="85218" y="762"/>
                      <a:pt x="81884" y="381"/>
                    </a:cubicBezTo>
                    <a:cubicBezTo>
                      <a:pt x="78646" y="0"/>
                      <a:pt x="75122" y="0"/>
                      <a:pt x="71788" y="0"/>
                    </a:cubicBezTo>
                    <a:cubicBezTo>
                      <a:pt x="68454" y="0"/>
                      <a:pt x="65120" y="1429"/>
                      <a:pt x="61787" y="1715"/>
                    </a:cubicBezTo>
                    <a:cubicBezTo>
                      <a:pt x="58453" y="2096"/>
                      <a:pt x="54833" y="1048"/>
                      <a:pt x="51595" y="1715"/>
                    </a:cubicBezTo>
                    <a:cubicBezTo>
                      <a:pt x="48356" y="2477"/>
                      <a:pt x="45213" y="4191"/>
                      <a:pt x="42070" y="5334"/>
                    </a:cubicBezTo>
                    <a:cubicBezTo>
                      <a:pt x="38927" y="6477"/>
                      <a:pt x="36164" y="8668"/>
                      <a:pt x="33212" y="10096"/>
                    </a:cubicBezTo>
                    <a:cubicBezTo>
                      <a:pt x="30164" y="11525"/>
                      <a:pt x="26735" y="12287"/>
                      <a:pt x="23972" y="14097"/>
                    </a:cubicBezTo>
                    <a:cubicBezTo>
                      <a:pt x="21115" y="15907"/>
                      <a:pt x="18162" y="17621"/>
                      <a:pt x="15590" y="19717"/>
                    </a:cubicBezTo>
                    <a:cubicBezTo>
                      <a:pt x="13019" y="21812"/>
                      <a:pt x="10447" y="24098"/>
                      <a:pt x="8066" y="26479"/>
                    </a:cubicBezTo>
                    <a:cubicBezTo>
                      <a:pt x="5684" y="28861"/>
                      <a:pt x="5018" y="32671"/>
                      <a:pt x="2922" y="35242"/>
                    </a:cubicBezTo>
                    <a:cubicBezTo>
                      <a:pt x="2255" y="36004"/>
                      <a:pt x="1493" y="36671"/>
                      <a:pt x="731" y="37338"/>
                    </a:cubicBezTo>
                    <a:cubicBezTo>
                      <a:pt x="541" y="43529"/>
                      <a:pt x="350" y="49721"/>
                      <a:pt x="255" y="55912"/>
                    </a:cubicBezTo>
                    <a:cubicBezTo>
                      <a:pt x="-221" y="84773"/>
                      <a:pt x="-31" y="114014"/>
                      <a:pt x="827" y="143351"/>
                    </a:cubicBezTo>
                    <a:cubicBezTo>
                      <a:pt x="1398" y="144018"/>
                      <a:pt x="2065" y="144685"/>
                      <a:pt x="2636" y="145352"/>
                    </a:cubicBezTo>
                    <a:cubicBezTo>
                      <a:pt x="4637" y="148019"/>
                      <a:pt x="5684" y="151543"/>
                      <a:pt x="8066" y="153829"/>
                    </a:cubicBezTo>
                    <a:close/>
                  </a:path>
                </a:pathLst>
              </a:custGeom>
              <a:solidFill>
                <a:srgbClr val="004FA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Google Shape;1268;p48">
                <a:extLst>
                  <a:ext uri="{FF2B5EF4-FFF2-40B4-BE49-F238E27FC236}">
                    <a16:creationId xmlns:a16="http://schemas.microsoft.com/office/drawing/2014/main" id="{4480C5EE-E1CC-4D08-9324-882E8EE5B0B4}"/>
                  </a:ext>
                </a:extLst>
              </p:cNvPr>
              <p:cNvSpPr/>
              <p:nvPr/>
            </p:nvSpPr>
            <p:spPr>
              <a:xfrm>
                <a:off x="4385048" y="2895900"/>
                <a:ext cx="30816" cy="31989"/>
              </a:xfrm>
              <a:custGeom>
                <a:avLst/>
                <a:gdLst/>
                <a:ahLst/>
                <a:cxnLst/>
                <a:rect l="l" t="t" r="r" b="b"/>
                <a:pathLst>
                  <a:path w="30816" h="31989" extrusionOk="0">
                    <a:moveTo>
                      <a:pt x="30360" y="15416"/>
                    </a:moveTo>
                    <a:cubicBezTo>
                      <a:pt x="30360" y="18273"/>
                      <a:pt x="31503" y="21798"/>
                      <a:pt x="30170" y="24084"/>
                    </a:cubicBezTo>
                    <a:cubicBezTo>
                      <a:pt x="28741" y="26465"/>
                      <a:pt x="24741" y="26465"/>
                      <a:pt x="22264" y="27798"/>
                    </a:cubicBezTo>
                    <a:cubicBezTo>
                      <a:pt x="19978" y="29132"/>
                      <a:pt x="17978" y="31989"/>
                      <a:pt x="15120" y="31989"/>
                    </a:cubicBezTo>
                    <a:cubicBezTo>
                      <a:pt x="12263" y="31989"/>
                      <a:pt x="10167" y="29227"/>
                      <a:pt x="7881" y="27894"/>
                    </a:cubicBezTo>
                    <a:cubicBezTo>
                      <a:pt x="5500" y="26465"/>
                      <a:pt x="2738" y="25703"/>
                      <a:pt x="1309" y="23322"/>
                    </a:cubicBezTo>
                    <a:cubicBezTo>
                      <a:pt x="-24" y="21036"/>
                      <a:pt x="737" y="18273"/>
                      <a:pt x="737" y="15321"/>
                    </a:cubicBezTo>
                    <a:cubicBezTo>
                      <a:pt x="737" y="12368"/>
                      <a:pt x="-786" y="9225"/>
                      <a:pt x="547" y="6843"/>
                    </a:cubicBezTo>
                    <a:cubicBezTo>
                      <a:pt x="1976" y="4462"/>
                      <a:pt x="4929" y="3129"/>
                      <a:pt x="7405" y="1795"/>
                    </a:cubicBezTo>
                    <a:cubicBezTo>
                      <a:pt x="9691" y="462"/>
                      <a:pt x="12358" y="271"/>
                      <a:pt x="15216" y="271"/>
                    </a:cubicBezTo>
                    <a:cubicBezTo>
                      <a:pt x="18073" y="271"/>
                      <a:pt x="21312" y="-586"/>
                      <a:pt x="23598" y="747"/>
                    </a:cubicBezTo>
                    <a:cubicBezTo>
                      <a:pt x="25979" y="2176"/>
                      <a:pt x="28551" y="4462"/>
                      <a:pt x="29884" y="6843"/>
                    </a:cubicBezTo>
                    <a:cubicBezTo>
                      <a:pt x="31122" y="9225"/>
                      <a:pt x="30360" y="12559"/>
                      <a:pt x="30360" y="15416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9" name="Google Shape;1269;p48">
                <a:extLst>
                  <a:ext uri="{FF2B5EF4-FFF2-40B4-BE49-F238E27FC236}">
                    <a16:creationId xmlns:a16="http://schemas.microsoft.com/office/drawing/2014/main" id="{8BE70C71-1496-480E-9828-892AD585ADE5}"/>
                  </a:ext>
                </a:extLst>
              </p:cNvPr>
              <p:cNvSpPr/>
              <p:nvPr/>
            </p:nvSpPr>
            <p:spPr>
              <a:xfrm>
                <a:off x="4377356" y="2975800"/>
                <a:ext cx="46148" cy="47782"/>
              </a:xfrm>
              <a:custGeom>
                <a:avLst/>
                <a:gdLst/>
                <a:ahLst/>
                <a:cxnLst/>
                <a:rect l="l" t="t" r="r" b="b"/>
                <a:pathLst>
                  <a:path w="46148" h="47782" extrusionOk="0">
                    <a:moveTo>
                      <a:pt x="46149" y="24860"/>
                    </a:moveTo>
                    <a:cubicBezTo>
                      <a:pt x="46149" y="28004"/>
                      <a:pt x="45863" y="31242"/>
                      <a:pt x="44720" y="33909"/>
                    </a:cubicBezTo>
                    <a:cubicBezTo>
                      <a:pt x="43577" y="36767"/>
                      <a:pt x="41958" y="39719"/>
                      <a:pt x="39862" y="41910"/>
                    </a:cubicBezTo>
                    <a:cubicBezTo>
                      <a:pt x="37767" y="44005"/>
                      <a:pt x="35004" y="46196"/>
                      <a:pt x="32147" y="47339"/>
                    </a:cubicBezTo>
                    <a:cubicBezTo>
                      <a:pt x="29385" y="48482"/>
                      <a:pt x="25956" y="47054"/>
                      <a:pt x="22812" y="47054"/>
                    </a:cubicBezTo>
                    <a:cubicBezTo>
                      <a:pt x="19669" y="47054"/>
                      <a:pt x="16812" y="47054"/>
                      <a:pt x="14049" y="45911"/>
                    </a:cubicBezTo>
                    <a:cubicBezTo>
                      <a:pt x="11192" y="44767"/>
                      <a:pt x="8239" y="43720"/>
                      <a:pt x="6048" y="41529"/>
                    </a:cubicBezTo>
                    <a:cubicBezTo>
                      <a:pt x="3953" y="39433"/>
                      <a:pt x="1953" y="36767"/>
                      <a:pt x="714" y="33909"/>
                    </a:cubicBezTo>
                    <a:cubicBezTo>
                      <a:pt x="-429" y="31147"/>
                      <a:pt x="143" y="27908"/>
                      <a:pt x="143" y="24765"/>
                    </a:cubicBezTo>
                    <a:cubicBezTo>
                      <a:pt x="143" y="21622"/>
                      <a:pt x="238" y="18669"/>
                      <a:pt x="1381" y="15907"/>
                    </a:cubicBezTo>
                    <a:cubicBezTo>
                      <a:pt x="2524" y="13049"/>
                      <a:pt x="3381" y="9620"/>
                      <a:pt x="5477" y="7429"/>
                    </a:cubicBezTo>
                    <a:cubicBezTo>
                      <a:pt x="7572" y="5334"/>
                      <a:pt x="11287" y="5048"/>
                      <a:pt x="14145" y="3905"/>
                    </a:cubicBezTo>
                    <a:cubicBezTo>
                      <a:pt x="16907" y="2762"/>
                      <a:pt x="19574" y="0"/>
                      <a:pt x="22812" y="0"/>
                    </a:cubicBezTo>
                    <a:cubicBezTo>
                      <a:pt x="25956" y="0"/>
                      <a:pt x="28813" y="2572"/>
                      <a:pt x="31480" y="3715"/>
                    </a:cubicBezTo>
                    <a:cubicBezTo>
                      <a:pt x="34338" y="4858"/>
                      <a:pt x="36719" y="6477"/>
                      <a:pt x="38910" y="8573"/>
                    </a:cubicBezTo>
                    <a:cubicBezTo>
                      <a:pt x="41005" y="10668"/>
                      <a:pt x="43672" y="12763"/>
                      <a:pt x="44815" y="15526"/>
                    </a:cubicBezTo>
                    <a:cubicBezTo>
                      <a:pt x="45958" y="18479"/>
                      <a:pt x="46149" y="21717"/>
                      <a:pt x="46149" y="24860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0" name="Google Shape;1270;p48">
                <a:extLst>
                  <a:ext uri="{FF2B5EF4-FFF2-40B4-BE49-F238E27FC236}">
                    <a16:creationId xmlns:a16="http://schemas.microsoft.com/office/drawing/2014/main" id="{0A1341CA-6F96-462D-B9FB-37C4A0CC8D21}"/>
                  </a:ext>
                </a:extLst>
              </p:cNvPr>
              <p:cNvSpPr/>
              <p:nvPr/>
            </p:nvSpPr>
            <p:spPr>
              <a:xfrm>
                <a:off x="4359616" y="2930276"/>
                <a:ext cx="37519" cy="37970"/>
              </a:xfrm>
              <a:custGeom>
                <a:avLst/>
                <a:gdLst/>
                <a:ahLst/>
                <a:cxnLst/>
                <a:rect l="l" t="t" r="r" b="b"/>
                <a:pathLst>
                  <a:path w="37519" h="37970" extrusionOk="0">
                    <a:moveTo>
                      <a:pt x="35409" y="12473"/>
                    </a:moveTo>
                    <a:cubicBezTo>
                      <a:pt x="36743" y="15616"/>
                      <a:pt x="37886" y="18378"/>
                      <a:pt x="37410" y="21521"/>
                    </a:cubicBezTo>
                    <a:cubicBezTo>
                      <a:pt x="36933" y="24760"/>
                      <a:pt x="36743" y="28475"/>
                      <a:pt x="34743" y="31046"/>
                    </a:cubicBezTo>
                    <a:cubicBezTo>
                      <a:pt x="32838" y="33523"/>
                      <a:pt x="29123" y="34285"/>
                      <a:pt x="25980" y="35618"/>
                    </a:cubicBezTo>
                    <a:cubicBezTo>
                      <a:pt x="22836" y="36952"/>
                      <a:pt x="19788" y="38285"/>
                      <a:pt x="16740" y="37904"/>
                    </a:cubicBezTo>
                    <a:cubicBezTo>
                      <a:pt x="13502" y="37523"/>
                      <a:pt x="9787" y="36857"/>
                      <a:pt x="7215" y="34856"/>
                    </a:cubicBezTo>
                    <a:cubicBezTo>
                      <a:pt x="4739" y="32951"/>
                      <a:pt x="2358" y="29903"/>
                      <a:pt x="1024" y="26760"/>
                    </a:cubicBezTo>
                    <a:cubicBezTo>
                      <a:pt x="-309" y="23617"/>
                      <a:pt x="-119" y="19902"/>
                      <a:pt x="357" y="16759"/>
                    </a:cubicBezTo>
                    <a:cubicBezTo>
                      <a:pt x="738" y="13520"/>
                      <a:pt x="1500" y="9710"/>
                      <a:pt x="3405" y="7139"/>
                    </a:cubicBezTo>
                    <a:cubicBezTo>
                      <a:pt x="5310" y="4662"/>
                      <a:pt x="8549" y="2376"/>
                      <a:pt x="11597" y="1043"/>
                    </a:cubicBezTo>
                    <a:cubicBezTo>
                      <a:pt x="14740" y="-291"/>
                      <a:pt x="18455" y="-100"/>
                      <a:pt x="21598" y="281"/>
                    </a:cubicBezTo>
                    <a:cubicBezTo>
                      <a:pt x="24837" y="757"/>
                      <a:pt x="28551" y="1519"/>
                      <a:pt x="31123" y="3519"/>
                    </a:cubicBezTo>
                    <a:cubicBezTo>
                      <a:pt x="33790" y="5424"/>
                      <a:pt x="34076" y="9329"/>
                      <a:pt x="35409" y="12473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1" name="Google Shape;1271;p48">
                <a:extLst>
                  <a:ext uri="{FF2B5EF4-FFF2-40B4-BE49-F238E27FC236}">
                    <a16:creationId xmlns:a16="http://schemas.microsoft.com/office/drawing/2014/main" id="{156CEF99-3769-4AC0-AF64-62714A3191C6}"/>
                  </a:ext>
                </a:extLst>
              </p:cNvPr>
              <p:cNvSpPr/>
              <p:nvPr/>
            </p:nvSpPr>
            <p:spPr>
              <a:xfrm>
                <a:off x="4330669" y="3002475"/>
                <a:ext cx="36165" cy="38261"/>
              </a:xfrm>
              <a:custGeom>
                <a:avLst/>
                <a:gdLst/>
                <a:ahLst/>
                <a:cxnLst/>
                <a:rect l="l" t="t" r="r" b="b"/>
                <a:pathLst>
                  <a:path w="36165" h="38261" extrusionOk="0">
                    <a:moveTo>
                      <a:pt x="10635" y="1043"/>
                    </a:moveTo>
                    <a:cubicBezTo>
                      <a:pt x="13779" y="-291"/>
                      <a:pt x="17589" y="-100"/>
                      <a:pt x="20732" y="281"/>
                    </a:cubicBezTo>
                    <a:cubicBezTo>
                      <a:pt x="23970" y="662"/>
                      <a:pt x="26542" y="3233"/>
                      <a:pt x="29114" y="5138"/>
                    </a:cubicBezTo>
                    <a:cubicBezTo>
                      <a:pt x="31590" y="7043"/>
                      <a:pt x="32638" y="9710"/>
                      <a:pt x="33876" y="12854"/>
                    </a:cubicBezTo>
                    <a:cubicBezTo>
                      <a:pt x="35210" y="15997"/>
                      <a:pt x="36543" y="18569"/>
                      <a:pt x="36067" y="21712"/>
                    </a:cubicBezTo>
                    <a:cubicBezTo>
                      <a:pt x="35686" y="24950"/>
                      <a:pt x="35686" y="28665"/>
                      <a:pt x="33686" y="31237"/>
                    </a:cubicBezTo>
                    <a:cubicBezTo>
                      <a:pt x="31781" y="33713"/>
                      <a:pt x="28923" y="36571"/>
                      <a:pt x="25875" y="37809"/>
                    </a:cubicBezTo>
                    <a:cubicBezTo>
                      <a:pt x="22732" y="39143"/>
                      <a:pt x="19017" y="37142"/>
                      <a:pt x="15969" y="36761"/>
                    </a:cubicBezTo>
                    <a:cubicBezTo>
                      <a:pt x="12731" y="36380"/>
                      <a:pt x="9397" y="36190"/>
                      <a:pt x="6825" y="34190"/>
                    </a:cubicBezTo>
                    <a:cubicBezTo>
                      <a:pt x="4349" y="32285"/>
                      <a:pt x="3777" y="28951"/>
                      <a:pt x="2444" y="25808"/>
                    </a:cubicBezTo>
                    <a:cubicBezTo>
                      <a:pt x="1110" y="22664"/>
                      <a:pt x="-318" y="19997"/>
                      <a:pt x="63" y="16854"/>
                    </a:cubicBezTo>
                    <a:cubicBezTo>
                      <a:pt x="444" y="13616"/>
                      <a:pt x="2730" y="11425"/>
                      <a:pt x="4730" y="8853"/>
                    </a:cubicBezTo>
                    <a:cubicBezTo>
                      <a:pt x="6635" y="6567"/>
                      <a:pt x="7492" y="2376"/>
                      <a:pt x="10635" y="1043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2" name="Google Shape;1272;p48">
                <a:extLst>
                  <a:ext uri="{FF2B5EF4-FFF2-40B4-BE49-F238E27FC236}">
                    <a16:creationId xmlns:a16="http://schemas.microsoft.com/office/drawing/2014/main" id="{10E975D1-F539-4128-9582-2EC5302A7BEE}"/>
                  </a:ext>
                </a:extLst>
              </p:cNvPr>
              <p:cNvSpPr/>
              <p:nvPr/>
            </p:nvSpPr>
            <p:spPr>
              <a:xfrm>
                <a:off x="4402193" y="3032926"/>
                <a:ext cx="37152" cy="38194"/>
              </a:xfrm>
              <a:custGeom>
                <a:avLst/>
                <a:gdLst/>
                <a:ahLst/>
                <a:cxnLst/>
                <a:rect l="l" t="t" r="r" b="b"/>
                <a:pathLst>
                  <a:path w="37152" h="38194" extrusionOk="0">
                    <a:moveTo>
                      <a:pt x="1595" y="26218"/>
                    </a:moveTo>
                    <a:cubicBezTo>
                      <a:pt x="261" y="23074"/>
                      <a:pt x="-310" y="19550"/>
                      <a:pt x="166" y="16407"/>
                    </a:cubicBezTo>
                    <a:cubicBezTo>
                      <a:pt x="547" y="13168"/>
                      <a:pt x="3023" y="10597"/>
                      <a:pt x="5024" y="8025"/>
                    </a:cubicBezTo>
                    <a:cubicBezTo>
                      <a:pt x="6929" y="5548"/>
                      <a:pt x="8643" y="2119"/>
                      <a:pt x="11691" y="881"/>
                    </a:cubicBezTo>
                    <a:cubicBezTo>
                      <a:pt x="14834" y="-452"/>
                      <a:pt x="18454" y="24"/>
                      <a:pt x="21597" y="405"/>
                    </a:cubicBezTo>
                    <a:cubicBezTo>
                      <a:pt x="24836" y="881"/>
                      <a:pt x="28836" y="976"/>
                      <a:pt x="31408" y="2977"/>
                    </a:cubicBezTo>
                    <a:cubicBezTo>
                      <a:pt x="33884" y="4882"/>
                      <a:pt x="33980" y="9168"/>
                      <a:pt x="35218" y="12311"/>
                    </a:cubicBezTo>
                    <a:cubicBezTo>
                      <a:pt x="36551" y="15454"/>
                      <a:pt x="37504" y="18217"/>
                      <a:pt x="37028" y="21360"/>
                    </a:cubicBezTo>
                    <a:cubicBezTo>
                      <a:pt x="36647" y="24598"/>
                      <a:pt x="36266" y="28027"/>
                      <a:pt x="34265" y="30694"/>
                    </a:cubicBezTo>
                    <a:cubicBezTo>
                      <a:pt x="32360" y="33171"/>
                      <a:pt x="29503" y="35266"/>
                      <a:pt x="26360" y="36600"/>
                    </a:cubicBezTo>
                    <a:cubicBezTo>
                      <a:pt x="23216" y="37933"/>
                      <a:pt x="19692" y="38505"/>
                      <a:pt x="16549" y="38029"/>
                    </a:cubicBezTo>
                    <a:cubicBezTo>
                      <a:pt x="13310" y="37648"/>
                      <a:pt x="10167" y="36028"/>
                      <a:pt x="7500" y="34028"/>
                    </a:cubicBezTo>
                    <a:cubicBezTo>
                      <a:pt x="5119" y="32028"/>
                      <a:pt x="2928" y="29361"/>
                      <a:pt x="1595" y="26218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3" name="Google Shape;1273;p48">
                <a:extLst>
                  <a:ext uri="{FF2B5EF4-FFF2-40B4-BE49-F238E27FC236}">
                    <a16:creationId xmlns:a16="http://schemas.microsoft.com/office/drawing/2014/main" id="{EC5AC475-2967-453A-9921-8EF298C5A0EC}"/>
                  </a:ext>
                </a:extLst>
              </p:cNvPr>
              <p:cNvSpPr/>
              <p:nvPr/>
            </p:nvSpPr>
            <p:spPr>
              <a:xfrm>
                <a:off x="4432521" y="2959929"/>
                <a:ext cx="37021" cy="37743"/>
              </a:xfrm>
              <a:custGeom>
                <a:avLst/>
                <a:gdLst/>
                <a:ahLst/>
                <a:cxnLst/>
                <a:rect l="l" t="t" r="r" b="b"/>
                <a:pathLst>
                  <a:path w="37021" h="37743" extrusionOk="0">
                    <a:moveTo>
                      <a:pt x="26226" y="37207"/>
                    </a:moveTo>
                    <a:cubicBezTo>
                      <a:pt x="23083" y="38541"/>
                      <a:pt x="19749" y="37016"/>
                      <a:pt x="16606" y="36636"/>
                    </a:cubicBezTo>
                    <a:cubicBezTo>
                      <a:pt x="13367" y="36254"/>
                      <a:pt x="9843" y="36636"/>
                      <a:pt x="7271" y="34635"/>
                    </a:cubicBezTo>
                    <a:cubicBezTo>
                      <a:pt x="4795" y="32730"/>
                      <a:pt x="2318" y="30063"/>
                      <a:pt x="985" y="26920"/>
                    </a:cubicBezTo>
                    <a:cubicBezTo>
                      <a:pt x="-349" y="23777"/>
                      <a:pt x="-63" y="20253"/>
                      <a:pt x="318" y="17109"/>
                    </a:cubicBezTo>
                    <a:cubicBezTo>
                      <a:pt x="699" y="13871"/>
                      <a:pt x="1175" y="10061"/>
                      <a:pt x="3175" y="7489"/>
                    </a:cubicBezTo>
                    <a:cubicBezTo>
                      <a:pt x="5080" y="5012"/>
                      <a:pt x="8700" y="3870"/>
                      <a:pt x="11843" y="2536"/>
                    </a:cubicBezTo>
                    <a:cubicBezTo>
                      <a:pt x="14986" y="1203"/>
                      <a:pt x="18320" y="-322"/>
                      <a:pt x="21463" y="59"/>
                    </a:cubicBezTo>
                    <a:cubicBezTo>
                      <a:pt x="24702" y="441"/>
                      <a:pt x="26797" y="3870"/>
                      <a:pt x="29369" y="5870"/>
                    </a:cubicBezTo>
                    <a:cubicBezTo>
                      <a:pt x="31846" y="7775"/>
                      <a:pt x="34703" y="9299"/>
                      <a:pt x="36037" y="12442"/>
                    </a:cubicBezTo>
                    <a:cubicBezTo>
                      <a:pt x="37370" y="15585"/>
                      <a:pt x="37084" y="18728"/>
                      <a:pt x="36703" y="21872"/>
                    </a:cubicBezTo>
                    <a:cubicBezTo>
                      <a:pt x="36227" y="25110"/>
                      <a:pt x="34608" y="27396"/>
                      <a:pt x="32608" y="29968"/>
                    </a:cubicBezTo>
                    <a:cubicBezTo>
                      <a:pt x="30607" y="32445"/>
                      <a:pt x="29369" y="35874"/>
                      <a:pt x="26226" y="3720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4" name="Google Shape;1274;p48">
                <a:extLst>
                  <a:ext uri="{FF2B5EF4-FFF2-40B4-BE49-F238E27FC236}">
                    <a16:creationId xmlns:a16="http://schemas.microsoft.com/office/drawing/2014/main" id="{9A569B63-8247-4FEB-9EBA-E90EEC17384A}"/>
                  </a:ext>
                </a:extLst>
              </p:cNvPr>
              <p:cNvSpPr/>
              <p:nvPr/>
            </p:nvSpPr>
            <p:spPr>
              <a:xfrm>
                <a:off x="4329017" y="2921078"/>
                <a:ext cx="23670" cy="31399"/>
              </a:xfrm>
              <a:custGeom>
                <a:avLst/>
                <a:gdLst/>
                <a:ahLst/>
                <a:cxnLst/>
                <a:rect l="l" t="t" r="r" b="b"/>
                <a:pathLst>
                  <a:path w="23670" h="31399" extrusionOk="0">
                    <a:moveTo>
                      <a:pt x="4001" y="31100"/>
                    </a:moveTo>
                    <a:cubicBezTo>
                      <a:pt x="6668" y="31862"/>
                      <a:pt x="8954" y="31005"/>
                      <a:pt x="11716" y="30338"/>
                    </a:cubicBezTo>
                    <a:cubicBezTo>
                      <a:pt x="14288" y="29671"/>
                      <a:pt x="17240" y="29767"/>
                      <a:pt x="19241" y="27671"/>
                    </a:cubicBezTo>
                    <a:cubicBezTo>
                      <a:pt x="21241" y="25671"/>
                      <a:pt x="22765" y="23194"/>
                      <a:pt x="23431" y="20527"/>
                    </a:cubicBezTo>
                    <a:cubicBezTo>
                      <a:pt x="24194" y="17860"/>
                      <a:pt x="22955" y="15289"/>
                      <a:pt x="22193" y="12622"/>
                    </a:cubicBezTo>
                    <a:cubicBezTo>
                      <a:pt x="21527" y="10050"/>
                      <a:pt x="21908" y="6621"/>
                      <a:pt x="19907" y="4525"/>
                    </a:cubicBezTo>
                    <a:cubicBezTo>
                      <a:pt x="17907" y="2525"/>
                      <a:pt x="14954" y="811"/>
                      <a:pt x="12383" y="144"/>
                    </a:cubicBezTo>
                    <a:cubicBezTo>
                      <a:pt x="9716" y="-618"/>
                      <a:pt x="6953" y="1858"/>
                      <a:pt x="4286" y="2620"/>
                    </a:cubicBezTo>
                    <a:cubicBezTo>
                      <a:pt x="3048" y="3001"/>
                      <a:pt x="1905" y="3287"/>
                      <a:pt x="857" y="3763"/>
                    </a:cubicBezTo>
                    <a:cubicBezTo>
                      <a:pt x="476" y="12241"/>
                      <a:pt x="191" y="20813"/>
                      <a:pt x="0" y="29386"/>
                    </a:cubicBezTo>
                    <a:cubicBezTo>
                      <a:pt x="1143" y="30148"/>
                      <a:pt x="2572" y="30719"/>
                      <a:pt x="4001" y="31100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5" name="Google Shape;1275;p48">
                <a:extLst>
                  <a:ext uri="{FF2B5EF4-FFF2-40B4-BE49-F238E27FC236}">
                    <a16:creationId xmlns:a16="http://schemas.microsoft.com/office/drawing/2014/main" id="{A999B4E9-CB08-4174-8AFB-0AA6B581C500}"/>
                  </a:ext>
                </a:extLst>
              </p:cNvPr>
              <p:cNvSpPr/>
              <p:nvPr/>
            </p:nvSpPr>
            <p:spPr>
              <a:xfrm>
                <a:off x="4328922" y="3047937"/>
                <a:ext cx="24165" cy="32292"/>
              </a:xfrm>
              <a:custGeom>
                <a:avLst/>
                <a:gdLst/>
                <a:ahLst/>
                <a:cxnLst/>
                <a:rect l="l" t="t" r="r" b="b"/>
                <a:pathLst>
                  <a:path w="24165" h="32292" extrusionOk="0">
                    <a:moveTo>
                      <a:pt x="12097" y="31114"/>
                    </a:moveTo>
                    <a:cubicBezTo>
                      <a:pt x="14668" y="30447"/>
                      <a:pt x="16002" y="27970"/>
                      <a:pt x="18097" y="25970"/>
                    </a:cubicBezTo>
                    <a:cubicBezTo>
                      <a:pt x="20193" y="23970"/>
                      <a:pt x="22765" y="22636"/>
                      <a:pt x="23431" y="20065"/>
                    </a:cubicBezTo>
                    <a:cubicBezTo>
                      <a:pt x="24193" y="17398"/>
                      <a:pt x="24479" y="14445"/>
                      <a:pt x="23717" y="11778"/>
                    </a:cubicBezTo>
                    <a:cubicBezTo>
                      <a:pt x="23050" y="9206"/>
                      <a:pt x="20288" y="7777"/>
                      <a:pt x="18193" y="5777"/>
                    </a:cubicBezTo>
                    <a:cubicBezTo>
                      <a:pt x="16192" y="3777"/>
                      <a:pt x="14383" y="2634"/>
                      <a:pt x="11716" y="1872"/>
                    </a:cubicBezTo>
                    <a:cubicBezTo>
                      <a:pt x="9049" y="1110"/>
                      <a:pt x="6382" y="-509"/>
                      <a:pt x="3715" y="157"/>
                    </a:cubicBezTo>
                    <a:cubicBezTo>
                      <a:pt x="2476" y="539"/>
                      <a:pt x="1143" y="1110"/>
                      <a:pt x="0" y="1777"/>
                    </a:cubicBezTo>
                    <a:cubicBezTo>
                      <a:pt x="286" y="11588"/>
                      <a:pt x="667" y="21398"/>
                      <a:pt x="1143" y="31209"/>
                    </a:cubicBezTo>
                    <a:cubicBezTo>
                      <a:pt x="2000" y="31495"/>
                      <a:pt x="2857" y="31876"/>
                      <a:pt x="3715" y="32066"/>
                    </a:cubicBezTo>
                    <a:cubicBezTo>
                      <a:pt x="6382" y="32733"/>
                      <a:pt x="9430" y="31780"/>
                      <a:pt x="12097" y="31114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6" name="Google Shape;1276;p48">
                <a:extLst>
                  <a:ext uri="{FF2B5EF4-FFF2-40B4-BE49-F238E27FC236}">
                    <a16:creationId xmlns:a16="http://schemas.microsoft.com/office/drawing/2014/main" id="{514C95F9-0541-4973-B586-0F7E9E6C33CF}"/>
                  </a:ext>
                </a:extLst>
              </p:cNvPr>
              <p:cNvSpPr/>
              <p:nvPr/>
            </p:nvSpPr>
            <p:spPr>
              <a:xfrm>
                <a:off x="4384630" y="3073526"/>
                <a:ext cx="31825" cy="33623"/>
              </a:xfrm>
              <a:custGeom>
                <a:avLst/>
                <a:gdLst/>
                <a:ahLst/>
                <a:cxnLst/>
                <a:rect l="l" t="t" r="r" b="b"/>
                <a:pathLst>
                  <a:path w="31825" h="33623" extrusionOk="0">
                    <a:moveTo>
                      <a:pt x="203" y="16478"/>
                    </a:moveTo>
                    <a:cubicBezTo>
                      <a:pt x="203" y="13621"/>
                      <a:pt x="489" y="10954"/>
                      <a:pt x="1822" y="8573"/>
                    </a:cubicBezTo>
                    <a:cubicBezTo>
                      <a:pt x="3251" y="6191"/>
                      <a:pt x="5156" y="4096"/>
                      <a:pt x="7537" y="2762"/>
                    </a:cubicBezTo>
                    <a:cubicBezTo>
                      <a:pt x="9823" y="1429"/>
                      <a:pt x="12586" y="0"/>
                      <a:pt x="15443" y="0"/>
                    </a:cubicBezTo>
                    <a:cubicBezTo>
                      <a:pt x="18301" y="0"/>
                      <a:pt x="21444" y="667"/>
                      <a:pt x="23825" y="2000"/>
                    </a:cubicBezTo>
                    <a:cubicBezTo>
                      <a:pt x="26206" y="3429"/>
                      <a:pt x="27349" y="6382"/>
                      <a:pt x="28778" y="8858"/>
                    </a:cubicBezTo>
                    <a:cubicBezTo>
                      <a:pt x="30111" y="11144"/>
                      <a:pt x="31826" y="13621"/>
                      <a:pt x="31826" y="16478"/>
                    </a:cubicBezTo>
                    <a:cubicBezTo>
                      <a:pt x="31826" y="19336"/>
                      <a:pt x="29730" y="21527"/>
                      <a:pt x="28397" y="23908"/>
                    </a:cubicBezTo>
                    <a:cubicBezTo>
                      <a:pt x="26968" y="26289"/>
                      <a:pt x="26587" y="30004"/>
                      <a:pt x="24206" y="31433"/>
                    </a:cubicBezTo>
                    <a:cubicBezTo>
                      <a:pt x="21920" y="32766"/>
                      <a:pt x="18491" y="33623"/>
                      <a:pt x="15538" y="33623"/>
                    </a:cubicBezTo>
                    <a:cubicBezTo>
                      <a:pt x="12681" y="33623"/>
                      <a:pt x="10395" y="30861"/>
                      <a:pt x="8013" y="29528"/>
                    </a:cubicBezTo>
                    <a:cubicBezTo>
                      <a:pt x="5632" y="28099"/>
                      <a:pt x="2203" y="27432"/>
                      <a:pt x="870" y="24956"/>
                    </a:cubicBezTo>
                    <a:cubicBezTo>
                      <a:pt x="-559" y="22574"/>
                      <a:pt x="203" y="19336"/>
                      <a:pt x="203" y="16478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7" name="Google Shape;1277;p48">
                <a:extLst>
                  <a:ext uri="{FF2B5EF4-FFF2-40B4-BE49-F238E27FC236}">
                    <a16:creationId xmlns:a16="http://schemas.microsoft.com/office/drawing/2014/main" id="{2305F836-654C-4A70-83D8-2562AB9971EA}"/>
                  </a:ext>
                </a:extLst>
              </p:cNvPr>
              <p:cNvSpPr/>
              <p:nvPr/>
            </p:nvSpPr>
            <p:spPr>
              <a:xfrm>
                <a:off x="4447399" y="3048562"/>
                <a:ext cx="31713" cy="30785"/>
              </a:xfrm>
              <a:custGeom>
                <a:avLst/>
                <a:gdLst/>
                <a:ahLst/>
                <a:cxnLst/>
                <a:rect l="l" t="t" r="r" b="b"/>
                <a:pathLst>
                  <a:path w="31713" h="30785" extrusionOk="0">
                    <a:moveTo>
                      <a:pt x="3918" y="27250"/>
                    </a:moveTo>
                    <a:cubicBezTo>
                      <a:pt x="1918" y="25250"/>
                      <a:pt x="966" y="22107"/>
                      <a:pt x="299" y="19440"/>
                    </a:cubicBezTo>
                    <a:cubicBezTo>
                      <a:pt x="-463" y="16773"/>
                      <a:pt x="394" y="14010"/>
                      <a:pt x="1061" y="11343"/>
                    </a:cubicBezTo>
                    <a:cubicBezTo>
                      <a:pt x="1728" y="8772"/>
                      <a:pt x="3537" y="7057"/>
                      <a:pt x="5633" y="5057"/>
                    </a:cubicBezTo>
                    <a:cubicBezTo>
                      <a:pt x="7633" y="3057"/>
                      <a:pt x="9443" y="1628"/>
                      <a:pt x="12015" y="961"/>
                    </a:cubicBezTo>
                    <a:cubicBezTo>
                      <a:pt x="14682" y="199"/>
                      <a:pt x="17158" y="-372"/>
                      <a:pt x="19920" y="294"/>
                    </a:cubicBezTo>
                    <a:cubicBezTo>
                      <a:pt x="22492" y="961"/>
                      <a:pt x="24492" y="2580"/>
                      <a:pt x="26588" y="4580"/>
                    </a:cubicBezTo>
                    <a:cubicBezTo>
                      <a:pt x="28588" y="6581"/>
                      <a:pt x="30684" y="8486"/>
                      <a:pt x="31350" y="11153"/>
                    </a:cubicBezTo>
                    <a:cubicBezTo>
                      <a:pt x="32112" y="13820"/>
                      <a:pt x="31541" y="16582"/>
                      <a:pt x="30874" y="19249"/>
                    </a:cubicBezTo>
                    <a:cubicBezTo>
                      <a:pt x="30207" y="21821"/>
                      <a:pt x="30112" y="25345"/>
                      <a:pt x="28112" y="27441"/>
                    </a:cubicBezTo>
                    <a:cubicBezTo>
                      <a:pt x="26112" y="29441"/>
                      <a:pt x="22683" y="29726"/>
                      <a:pt x="20016" y="30488"/>
                    </a:cubicBezTo>
                    <a:cubicBezTo>
                      <a:pt x="17349" y="31251"/>
                      <a:pt x="14777" y="30393"/>
                      <a:pt x="12110" y="29631"/>
                    </a:cubicBezTo>
                    <a:cubicBezTo>
                      <a:pt x="9443" y="28869"/>
                      <a:pt x="5919" y="29250"/>
                      <a:pt x="3918" y="27250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8" name="Google Shape;1278;p48">
                <a:extLst>
                  <a:ext uri="{FF2B5EF4-FFF2-40B4-BE49-F238E27FC236}">
                    <a16:creationId xmlns:a16="http://schemas.microsoft.com/office/drawing/2014/main" id="{B7C08C54-8E4A-4E1C-98DE-3D1554405B47}"/>
                  </a:ext>
                </a:extLst>
              </p:cNvPr>
              <p:cNvSpPr/>
              <p:nvPr/>
            </p:nvSpPr>
            <p:spPr>
              <a:xfrm>
                <a:off x="4472273" y="2985134"/>
                <a:ext cx="32767" cy="31337"/>
              </a:xfrm>
              <a:custGeom>
                <a:avLst/>
                <a:gdLst/>
                <a:ahLst/>
                <a:cxnLst/>
                <a:rect l="l" t="t" r="r" b="b"/>
                <a:pathLst>
                  <a:path w="32767" h="31337" extrusionOk="0">
                    <a:moveTo>
                      <a:pt x="17145" y="31337"/>
                    </a:moveTo>
                    <a:cubicBezTo>
                      <a:pt x="14288" y="31337"/>
                      <a:pt x="12192" y="29432"/>
                      <a:pt x="9906" y="28099"/>
                    </a:cubicBezTo>
                    <a:cubicBezTo>
                      <a:pt x="7525" y="26670"/>
                      <a:pt x="4286" y="26194"/>
                      <a:pt x="2953" y="23717"/>
                    </a:cubicBezTo>
                    <a:cubicBezTo>
                      <a:pt x="1619" y="21431"/>
                      <a:pt x="0" y="18383"/>
                      <a:pt x="0" y="15526"/>
                    </a:cubicBezTo>
                    <a:cubicBezTo>
                      <a:pt x="0" y="12668"/>
                      <a:pt x="2000" y="9906"/>
                      <a:pt x="3334" y="7525"/>
                    </a:cubicBezTo>
                    <a:cubicBezTo>
                      <a:pt x="4763" y="5144"/>
                      <a:pt x="6858" y="3239"/>
                      <a:pt x="9239" y="1905"/>
                    </a:cubicBezTo>
                    <a:cubicBezTo>
                      <a:pt x="11525" y="572"/>
                      <a:pt x="14192" y="0"/>
                      <a:pt x="17145" y="0"/>
                    </a:cubicBezTo>
                    <a:cubicBezTo>
                      <a:pt x="20002" y="0"/>
                      <a:pt x="22955" y="95"/>
                      <a:pt x="25337" y="1429"/>
                    </a:cubicBezTo>
                    <a:cubicBezTo>
                      <a:pt x="27718" y="2858"/>
                      <a:pt x="30099" y="4953"/>
                      <a:pt x="31528" y="7334"/>
                    </a:cubicBezTo>
                    <a:cubicBezTo>
                      <a:pt x="32861" y="9620"/>
                      <a:pt x="32766" y="12668"/>
                      <a:pt x="32766" y="15621"/>
                    </a:cubicBezTo>
                    <a:cubicBezTo>
                      <a:pt x="32766" y="18574"/>
                      <a:pt x="31052" y="20479"/>
                      <a:pt x="29718" y="22860"/>
                    </a:cubicBezTo>
                    <a:cubicBezTo>
                      <a:pt x="28289" y="25241"/>
                      <a:pt x="27718" y="28289"/>
                      <a:pt x="25337" y="29718"/>
                    </a:cubicBezTo>
                    <a:cubicBezTo>
                      <a:pt x="22955" y="30861"/>
                      <a:pt x="20098" y="31337"/>
                      <a:pt x="17145" y="31337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9" name="Google Shape;1279;p48">
                <a:extLst>
                  <a:ext uri="{FF2B5EF4-FFF2-40B4-BE49-F238E27FC236}">
                    <a16:creationId xmlns:a16="http://schemas.microsoft.com/office/drawing/2014/main" id="{3DFF01FC-B95F-41B6-9EA5-DDF35D757EB3}"/>
                  </a:ext>
                </a:extLst>
              </p:cNvPr>
              <p:cNvSpPr/>
              <p:nvPr/>
            </p:nvSpPr>
            <p:spPr>
              <a:xfrm>
                <a:off x="4446776" y="2920957"/>
                <a:ext cx="32761" cy="33737"/>
              </a:xfrm>
              <a:custGeom>
                <a:avLst/>
                <a:gdLst/>
                <a:ahLst/>
                <a:cxnLst/>
                <a:rect l="l" t="t" r="r" b="b"/>
                <a:pathLst>
                  <a:path w="32761" h="33737" extrusionOk="0">
                    <a:moveTo>
                      <a:pt x="26545" y="26554"/>
                    </a:moveTo>
                    <a:cubicBezTo>
                      <a:pt x="24544" y="28554"/>
                      <a:pt x="23592" y="32554"/>
                      <a:pt x="21020" y="33316"/>
                    </a:cubicBezTo>
                    <a:cubicBezTo>
                      <a:pt x="18353" y="34078"/>
                      <a:pt x="14829" y="33697"/>
                      <a:pt x="12067" y="33031"/>
                    </a:cubicBezTo>
                    <a:cubicBezTo>
                      <a:pt x="9495" y="32364"/>
                      <a:pt x="7209" y="29887"/>
                      <a:pt x="5209" y="27887"/>
                    </a:cubicBezTo>
                    <a:cubicBezTo>
                      <a:pt x="3209" y="25887"/>
                      <a:pt x="1780" y="23315"/>
                      <a:pt x="1113" y="20743"/>
                    </a:cubicBezTo>
                    <a:cubicBezTo>
                      <a:pt x="351" y="18076"/>
                      <a:pt x="-411" y="14933"/>
                      <a:pt x="256" y="12266"/>
                    </a:cubicBezTo>
                    <a:cubicBezTo>
                      <a:pt x="922" y="9694"/>
                      <a:pt x="2923" y="7123"/>
                      <a:pt x="4923" y="5122"/>
                    </a:cubicBezTo>
                    <a:cubicBezTo>
                      <a:pt x="6923" y="3122"/>
                      <a:pt x="9495" y="1122"/>
                      <a:pt x="12067" y="360"/>
                    </a:cubicBezTo>
                    <a:cubicBezTo>
                      <a:pt x="14734" y="-402"/>
                      <a:pt x="17972" y="169"/>
                      <a:pt x="20639" y="931"/>
                    </a:cubicBezTo>
                    <a:cubicBezTo>
                      <a:pt x="23211" y="1598"/>
                      <a:pt x="25878" y="3027"/>
                      <a:pt x="27974" y="5122"/>
                    </a:cubicBezTo>
                    <a:cubicBezTo>
                      <a:pt x="29974" y="7123"/>
                      <a:pt x="29593" y="10361"/>
                      <a:pt x="30259" y="12933"/>
                    </a:cubicBezTo>
                    <a:cubicBezTo>
                      <a:pt x="31021" y="15600"/>
                      <a:pt x="33307" y="18267"/>
                      <a:pt x="32641" y="21029"/>
                    </a:cubicBezTo>
                    <a:cubicBezTo>
                      <a:pt x="32069" y="23506"/>
                      <a:pt x="28640" y="24553"/>
                      <a:pt x="26545" y="26554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6" name="Google Shape;1280;p48">
              <a:extLst>
                <a:ext uri="{FF2B5EF4-FFF2-40B4-BE49-F238E27FC236}">
                  <a16:creationId xmlns:a16="http://schemas.microsoft.com/office/drawing/2014/main" id="{F68FE91E-F9FC-4DAA-A5DF-07D9B078AD58}"/>
                </a:ext>
              </a:extLst>
            </p:cNvPr>
            <p:cNvGrpSpPr/>
            <p:nvPr/>
          </p:nvGrpSpPr>
          <p:grpSpPr>
            <a:xfrm>
              <a:off x="5271408" y="2565013"/>
              <a:ext cx="132654" cy="139711"/>
              <a:chOff x="5176361" y="3253856"/>
              <a:chExt cx="106747" cy="112425"/>
            </a:xfrm>
          </p:grpSpPr>
          <p:sp>
            <p:nvSpPr>
              <p:cNvPr id="435" name="Google Shape;1281;p48">
                <a:extLst>
                  <a:ext uri="{FF2B5EF4-FFF2-40B4-BE49-F238E27FC236}">
                    <a16:creationId xmlns:a16="http://schemas.microsoft.com/office/drawing/2014/main" id="{2C54E690-934D-4F73-8E61-1D628F885F40}"/>
                  </a:ext>
                </a:extLst>
              </p:cNvPr>
              <p:cNvSpPr/>
              <p:nvPr/>
            </p:nvSpPr>
            <p:spPr>
              <a:xfrm>
                <a:off x="5176560" y="3253856"/>
                <a:ext cx="106548" cy="112234"/>
              </a:xfrm>
              <a:custGeom>
                <a:avLst/>
                <a:gdLst/>
                <a:ahLst/>
                <a:cxnLst/>
                <a:rect l="l" t="t" r="r" b="b"/>
                <a:pathLst>
                  <a:path w="106548" h="112234" extrusionOk="0">
                    <a:moveTo>
                      <a:pt x="100766" y="31697"/>
                    </a:moveTo>
                    <a:cubicBezTo>
                      <a:pt x="96194" y="21981"/>
                      <a:pt x="86859" y="13599"/>
                      <a:pt x="77239" y="9027"/>
                    </a:cubicBezTo>
                    <a:cubicBezTo>
                      <a:pt x="76191" y="8551"/>
                      <a:pt x="75143" y="8075"/>
                      <a:pt x="74001" y="7599"/>
                    </a:cubicBezTo>
                    <a:cubicBezTo>
                      <a:pt x="65714" y="1026"/>
                      <a:pt x="54665" y="-1736"/>
                      <a:pt x="43235" y="1121"/>
                    </a:cubicBezTo>
                    <a:cubicBezTo>
                      <a:pt x="23899" y="5884"/>
                      <a:pt x="9611" y="19886"/>
                      <a:pt x="2849" y="38364"/>
                    </a:cubicBezTo>
                    <a:cubicBezTo>
                      <a:pt x="-2485" y="53033"/>
                      <a:pt x="-9" y="70654"/>
                      <a:pt x="7611" y="83989"/>
                    </a:cubicBezTo>
                    <a:cubicBezTo>
                      <a:pt x="17613" y="101420"/>
                      <a:pt x="35710" y="110469"/>
                      <a:pt x="55141" y="112088"/>
                    </a:cubicBezTo>
                    <a:cubicBezTo>
                      <a:pt x="79049" y="114088"/>
                      <a:pt x="100766" y="95324"/>
                      <a:pt x="105052" y="72273"/>
                    </a:cubicBezTo>
                    <a:cubicBezTo>
                      <a:pt x="107814" y="57986"/>
                      <a:pt x="106957" y="45032"/>
                      <a:pt x="100766" y="31697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6" name="Google Shape;1282;p48">
                <a:extLst>
                  <a:ext uri="{FF2B5EF4-FFF2-40B4-BE49-F238E27FC236}">
                    <a16:creationId xmlns:a16="http://schemas.microsoft.com/office/drawing/2014/main" id="{3C1E667E-998B-4F39-A94B-6F6474AA03FF}"/>
                  </a:ext>
                </a:extLst>
              </p:cNvPr>
              <p:cNvSpPr/>
              <p:nvPr/>
            </p:nvSpPr>
            <p:spPr>
              <a:xfrm>
                <a:off x="5176361" y="3291840"/>
                <a:ext cx="106675" cy="74441"/>
              </a:xfrm>
              <a:custGeom>
                <a:avLst/>
                <a:gdLst/>
                <a:ahLst/>
                <a:cxnLst/>
                <a:rect l="l" t="t" r="r" b="b"/>
                <a:pathLst>
                  <a:path w="106675" h="74441" extrusionOk="0">
                    <a:moveTo>
                      <a:pt x="103442" y="0"/>
                    </a:moveTo>
                    <a:cubicBezTo>
                      <a:pt x="103346" y="2857"/>
                      <a:pt x="102965" y="5810"/>
                      <a:pt x="102299" y="8953"/>
                    </a:cubicBezTo>
                    <a:cubicBezTo>
                      <a:pt x="102299" y="9144"/>
                      <a:pt x="102203" y="9334"/>
                      <a:pt x="102108" y="9620"/>
                    </a:cubicBezTo>
                    <a:cubicBezTo>
                      <a:pt x="102108" y="9620"/>
                      <a:pt x="102108" y="9715"/>
                      <a:pt x="102108" y="9715"/>
                    </a:cubicBezTo>
                    <a:cubicBezTo>
                      <a:pt x="101632" y="11335"/>
                      <a:pt x="98584" y="20098"/>
                      <a:pt x="97917" y="21717"/>
                    </a:cubicBezTo>
                    <a:cubicBezTo>
                      <a:pt x="97917" y="21812"/>
                      <a:pt x="97822" y="21907"/>
                      <a:pt x="97822" y="22003"/>
                    </a:cubicBezTo>
                    <a:cubicBezTo>
                      <a:pt x="97631" y="22384"/>
                      <a:pt x="97441" y="22765"/>
                      <a:pt x="97250" y="23146"/>
                    </a:cubicBezTo>
                    <a:cubicBezTo>
                      <a:pt x="97250" y="23241"/>
                      <a:pt x="97155" y="23241"/>
                      <a:pt x="97155" y="23336"/>
                    </a:cubicBezTo>
                    <a:cubicBezTo>
                      <a:pt x="96203" y="24860"/>
                      <a:pt x="90869" y="32671"/>
                      <a:pt x="89725" y="34195"/>
                    </a:cubicBezTo>
                    <a:cubicBezTo>
                      <a:pt x="89630" y="34290"/>
                      <a:pt x="89630" y="34385"/>
                      <a:pt x="89535" y="34480"/>
                    </a:cubicBezTo>
                    <a:cubicBezTo>
                      <a:pt x="89440" y="34671"/>
                      <a:pt x="89249" y="34766"/>
                      <a:pt x="89154" y="34957"/>
                    </a:cubicBezTo>
                    <a:cubicBezTo>
                      <a:pt x="86011" y="38481"/>
                      <a:pt x="82106" y="41338"/>
                      <a:pt x="78296" y="44196"/>
                    </a:cubicBezTo>
                    <a:cubicBezTo>
                      <a:pt x="78105" y="44291"/>
                      <a:pt x="77915" y="44482"/>
                      <a:pt x="77724" y="44577"/>
                    </a:cubicBezTo>
                    <a:cubicBezTo>
                      <a:pt x="77629" y="44672"/>
                      <a:pt x="77533" y="44672"/>
                      <a:pt x="77438" y="44672"/>
                    </a:cubicBezTo>
                    <a:cubicBezTo>
                      <a:pt x="77438" y="44672"/>
                      <a:pt x="77343" y="44672"/>
                      <a:pt x="77343" y="44767"/>
                    </a:cubicBezTo>
                    <a:cubicBezTo>
                      <a:pt x="76391" y="45244"/>
                      <a:pt x="66866" y="49721"/>
                      <a:pt x="65818" y="50197"/>
                    </a:cubicBezTo>
                    <a:cubicBezTo>
                      <a:pt x="65627" y="50292"/>
                      <a:pt x="65437" y="50387"/>
                      <a:pt x="65246" y="50387"/>
                    </a:cubicBezTo>
                    <a:cubicBezTo>
                      <a:pt x="65151" y="50387"/>
                      <a:pt x="65056" y="50482"/>
                      <a:pt x="64961" y="50482"/>
                    </a:cubicBezTo>
                    <a:cubicBezTo>
                      <a:pt x="64961" y="50482"/>
                      <a:pt x="64865" y="50482"/>
                      <a:pt x="64865" y="50482"/>
                    </a:cubicBezTo>
                    <a:cubicBezTo>
                      <a:pt x="64008" y="50673"/>
                      <a:pt x="53435" y="52578"/>
                      <a:pt x="52578" y="52768"/>
                    </a:cubicBezTo>
                    <a:cubicBezTo>
                      <a:pt x="52388" y="52768"/>
                      <a:pt x="52197" y="52864"/>
                      <a:pt x="51911" y="52864"/>
                    </a:cubicBezTo>
                    <a:cubicBezTo>
                      <a:pt x="51816" y="52864"/>
                      <a:pt x="51721" y="52864"/>
                      <a:pt x="51625" y="52864"/>
                    </a:cubicBezTo>
                    <a:cubicBezTo>
                      <a:pt x="50578" y="52864"/>
                      <a:pt x="47339" y="52578"/>
                      <a:pt x="45339" y="52388"/>
                    </a:cubicBezTo>
                    <a:cubicBezTo>
                      <a:pt x="43339" y="52292"/>
                      <a:pt x="40100" y="52006"/>
                      <a:pt x="38957" y="51911"/>
                    </a:cubicBezTo>
                    <a:cubicBezTo>
                      <a:pt x="34385" y="51244"/>
                      <a:pt x="30099" y="49244"/>
                      <a:pt x="25813" y="47434"/>
                    </a:cubicBezTo>
                    <a:cubicBezTo>
                      <a:pt x="25622" y="47339"/>
                      <a:pt x="25337" y="47244"/>
                      <a:pt x="25146" y="47053"/>
                    </a:cubicBezTo>
                    <a:cubicBezTo>
                      <a:pt x="21241" y="44767"/>
                      <a:pt x="17431" y="42100"/>
                      <a:pt x="13907" y="39338"/>
                    </a:cubicBezTo>
                    <a:cubicBezTo>
                      <a:pt x="13716" y="39148"/>
                      <a:pt x="13430" y="38957"/>
                      <a:pt x="13240" y="38767"/>
                    </a:cubicBezTo>
                    <a:cubicBezTo>
                      <a:pt x="10001" y="35528"/>
                      <a:pt x="7144" y="31813"/>
                      <a:pt x="4286" y="28289"/>
                    </a:cubicBezTo>
                    <a:cubicBezTo>
                      <a:pt x="3810" y="27718"/>
                      <a:pt x="3429" y="27146"/>
                      <a:pt x="3048" y="26479"/>
                    </a:cubicBezTo>
                    <a:cubicBezTo>
                      <a:pt x="1905" y="24479"/>
                      <a:pt x="953" y="22098"/>
                      <a:pt x="0" y="20193"/>
                    </a:cubicBezTo>
                    <a:cubicBezTo>
                      <a:pt x="476" y="29337"/>
                      <a:pt x="3143" y="38481"/>
                      <a:pt x="7525" y="46196"/>
                    </a:cubicBezTo>
                    <a:cubicBezTo>
                      <a:pt x="17526" y="63627"/>
                      <a:pt x="35624" y="72676"/>
                      <a:pt x="55054" y="74295"/>
                    </a:cubicBezTo>
                    <a:cubicBezTo>
                      <a:pt x="78962" y="76295"/>
                      <a:pt x="100679" y="57531"/>
                      <a:pt x="104966" y="34480"/>
                    </a:cubicBezTo>
                    <a:cubicBezTo>
                      <a:pt x="107537" y="22193"/>
                      <a:pt x="107347" y="11144"/>
                      <a:pt x="103442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7" name="Google Shape;1283;p48">
              <a:extLst>
                <a:ext uri="{FF2B5EF4-FFF2-40B4-BE49-F238E27FC236}">
                  <a16:creationId xmlns:a16="http://schemas.microsoft.com/office/drawing/2014/main" id="{4C25BA65-60AD-4C9E-8255-C404AD50A694}"/>
                </a:ext>
              </a:extLst>
            </p:cNvPr>
            <p:cNvGrpSpPr/>
            <p:nvPr/>
          </p:nvGrpSpPr>
          <p:grpSpPr>
            <a:xfrm>
              <a:off x="5026269" y="2065504"/>
              <a:ext cx="132565" cy="139709"/>
              <a:chOff x="4979098" y="2851901"/>
              <a:chExt cx="106675" cy="112424"/>
            </a:xfrm>
          </p:grpSpPr>
          <p:sp>
            <p:nvSpPr>
              <p:cNvPr id="433" name="Google Shape;1284;p48">
                <a:extLst>
                  <a:ext uri="{FF2B5EF4-FFF2-40B4-BE49-F238E27FC236}">
                    <a16:creationId xmlns:a16="http://schemas.microsoft.com/office/drawing/2014/main" id="{3AC00B86-8BF5-4B75-BDDC-1DEA9886A162}"/>
                  </a:ext>
                </a:extLst>
              </p:cNvPr>
              <p:cNvSpPr/>
              <p:nvPr/>
            </p:nvSpPr>
            <p:spPr>
              <a:xfrm>
                <a:off x="4979202" y="2851901"/>
                <a:ext cx="106571" cy="112234"/>
              </a:xfrm>
              <a:custGeom>
                <a:avLst/>
                <a:gdLst/>
                <a:ahLst/>
                <a:cxnLst/>
                <a:rect l="l" t="t" r="r" b="b"/>
                <a:pathLst>
                  <a:path w="106571" h="112234" extrusionOk="0">
                    <a:moveTo>
                      <a:pt x="100766" y="31697"/>
                    </a:moveTo>
                    <a:cubicBezTo>
                      <a:pt x="96194" y="21981"/>
                      <a:pt x="86859" y="13599"/>
                      <a:pt x="77239" y="9027"/>
                    </a:cubicBezTo>
                    <a:cubicBezTo>
                      <a:pt x="76191" y="8551"/>
                      <a:pt x="75143" y="8075"/>
                      <a:pt x="74001" y="7599"/>
                    </a:cubicBezTo>
                    <a:cubicBezTo>
                      <a:pt x="65714" y="1026"/>
                      <a:pt x="54665" y="-1736"/>
                      <a:pt x="43235" y="1121"/>
                    </a:cubicBezTo>
                    <a:cubicBezTo>
                      <a:pt x="23899" y="5884"/>
                      <a:pt x="9611" y="19886"/>
                      <a:pt x="2849" y="38364"/>
                    </a:cubicBezTo>
                    <a:cubicBezTo>
                      <a:pt x="-2485" y="53033"/>
                      <a:pt x="-9" y="70654"/>
                      <a:pt x="7611" y="83989"/>
                    </a:cubicBezTo>
                    <a:cubicBezTo>
                      <a:pt x="17613" y="101420"/>
                      <a:pt x="35710" y="110468"/>
                      <a:pt x="55141" y="112088"/>
                    </a:cubicBezTo>
                    <a:cubicBezTo>
                      <a:pt x="79049" y="114088"/>
                      <a:pt x="100766" y="95324"/>
                      <a:pt x="105052" y="72273"/>
                    </a:cubicBezTo>
                    <a:cubicBezTo>
                      <a:pt x="107814" y="57986"/>
                      <a:pt x="107052" y="45032"/>
                      <a:pt x="100766" y="31697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4" name="Google Shape;1285;p48">
                <a:extLst>
                  <a:ext uri="{FF2B5EF4-FFF2-40B4-BE49-F238E27FC236}">
                    <a16:creationId xmlns:a16="http://schemas.microsoft.com/office/drawing/2014/main" id="{863C7BBA-AD9E-4C14-AC0A-0FCC2200B779}"/>
                  </a:ext>
                </a:extLst>
              </p:cNvPr>
              <p:cNvSpPr/>
              <p:nvPr/>
            </p:nvSpPr>
            <p:spPr>
              <a:xfrm>
                <a:off x="4979098" y="2889884"/>
                <a:ext cx="106644" cy="74441"/>
              </a:xfrm>
              <a:custGeom>
                <a:avLst/>
                <a:gdLst/>
                <a:ahLst/>
                <a:cxnLst/>
                <a:rect l="l" t="t" r="r" b="b"/>
                <a:pathLst>
                  <a:path w="106644" h="74441" extrusionOk="0">
                    <a:moveTo>
                      <a:pt x="103442" y="0"/>
                    </a:moveTo>
                    <a:cubicBezTo>
                      <a:pt x="103346" y="2858"/>
                      <a:pt x="102965" y="5810"/>
                      <a:pt x="102298" y="8954"/>
                    </a:cubicBezTo>
                    <a:cubicBezTo>
                      <a:pt x="102298" y="9144"/>
                      <a:pt x="102203" y="9335"/>
                      <a:pt x="102108" y="9620"/>
                    </a:cubicBezTo>
                    <a:cubicBezTo>
                      <a:pt x="102108" y="9620"/>
                      <a:pt x="102108" y="9716"/>
                      <a:pt x="102108" y="9716"/>
                    </a:cubicBezTo>
                    <a:cubicBezTo>
                      <a:pt x="101632" y="11335"/>
                      <a:pt x="98584" y="20098"/>
                      <a:pt x="97917" y="21717"/>
                    </a:cubicBezTo>
                    <a:cubicBezTo>
                      <a:pt x="97917" y="21812"/>
                      <a:pt x="97822" y="21908"/>
                      <a:pt x="97822" y="22003"/>
                    </a:cubicBezTo>
                    <a:cubicBezTo>
                      <a:pt x="97631" y="22384"/>
                      <a:pt x="97441" y="22765"/>
                      <a:pt x="97250" y="23146"/>
                    </a:cubicBezTo>
                    <a:cubicBezTo>
                      <a:pt x="97250" y="23241"/>
                      <a:pt x="97155" y="23241"/>
                      <a:pt x="97155" y="23336"/>
                    </a:cubicBezTo>
                    <a:cubicBezTo>
                      <a:pt x="96202" y="24860"/>
                      <a:pt x="90868" y="32671"/>
                      <a:pt x="89725" y="34195"/>
                    </a:cubicBezTo>
                    <a:cubicBezTo>
                      <a:pt x="89630" y="34290"/>
                      <a:pt x="89630" y="34385"/>
                      <a:pt x="89535" y="34481"/>
                    </a:cubicBezTo>
                    <a:cubicBezTo>
                      <a:pt x="89440" y="34671"/>
                      <a:pt x="89249" y="34766"/>
                      <a:pt x="89154" y="34957"/>
                    </a:cubicBezTo>
                    <a:cubicBezTo>
                      <a:pt x="86011" y="38481"/>
                      <a:pt x="82105" y="41339"/>
                      <a:pt x="78296" y="44196"/>
                    </a:cubicBezTo>
                    <a:cubicBezTo>
                      <a:pt x="78105" y="44291"/>
                      <a:pt x="77914" y="44482"/>
                      <a:pt x="77724" y="44577"/>
                    </a:cubicBezTo>
                    <a:cubicBezTo>
                      <a:pt x="77629" y="44672"/>
                      <a:pt x="77533" y="44672"/>
                      <a:pt x="77438" y="44672"/>
                    </a:cubicBezTo>
                    <a:cubicBezTo>
                      <a:pt x="77438" y="44672"/>
                      <a:pt x="77343" y="44672"/>
                      <a:pt x="77343" y="44768"/>
                    </a:cubicBezTo>
                    <a:cubicBezTo>
                      <a:pt x="76390" y="45244"/>
                      <a:pt x="66865" y="49721"/>
                      <a:pt x="65818" y="50197"/>
                    </a:cubicBezTo>
                    <a:cubicBezTo>
                      <a:pt x="65627" y="50292"/>
                      <a:pt x="65437" y="50387"/>
                      <a:pt x="65246" y="50387"/>
                    </a:cubicBezTo>
                    <a:cubicBezTo>
                      <a:pt x="65151" y="50387"/>
                      <a:pt x="65056" y="50483"/>
                      <a:pt x="64960" y="50483"/>
                    </a:cubicBezTo>
                    <a:cubicBezTo>
                      <a:pt x="64960" y="50483"/>
                      <a:pt x="64865" y="50483"/>
                      <a:pt x="64865" y="50483"/>
                    </a:cubicBezTo>
                    <a:cubicBezTo>
                      <a:pt x="64008" y="50673"/>
                      <a:pt x="53435" y="52578"/>
                      <a:pt x="52578" y="52769"/>
                    </a:cubicBezTo>
                    <a:cubicBezTo>
                      <a:pt x="52388" y="52769"/>
                      <a:pt x="52197" y="52864"/>
                      <a:pt x="51911" y="52864"/>
                    </a:cubicBezTo>
                    <a:cubicBezTo>
                      <a:pt x="51816" y="52864"/>
                      <a:pt x="51721" y="52864"/>
                      <a:pt x="51625" y="52864"/>
                    </a:cubicBezTo>
                    <a:cubicBezTo>
                      <a:pt x="50578" y="52864"/>
                      <a:pt x="47339" y="52578"/>
                      <a:pt x="45339" y="52388"/>
                    </a:cubicBezTo>
                    <a:cubicBezTo>
                      <a:pt x="43339" y="52292"/>
                      <a:pt x="40100" y="52007"/>
                      <a:pt x="38957" y="51911"/>
                    </a:cubicBezTo>
                    <a:cubicBezTo>
                      <a:pt x="34385" y="51245"/>
                      <a:pt x="30099" y="49244"/>
                      <a:pt x="25813" y="47435"/>
                    </a:cubicBezTo>
                    <a:cubicBezTo>
                      <a:pt x="25622" y="47339"/>
                      <a:pt x="25336" y="47244"/>
                      <a:pt x="25146" y="47054"/>
                    </a:cubicBezTo>
                    <a:cubicBezTo>
                      <a:pt x="21241" y="44768"/>
                      <a:pt x="17431" y="42101"/>
                      <a:pt x="13906" y="39338"/>
                    </a:cubicBezTo>
                    <a:cubicBezTo>
                      <a:pt x="13716" y="39148"/>
                      <a:pt x="13430" y="38957"/>
                      <a:pt x="13240" y="38767"/>
                    </a:cubicBezTo>
                    <a:cubicBezTo>
                      <a:pt x="10001" y="35528"/>
                      <a:pt x="7144" y="31814"/>
                      <a:pt x="4286" y="28289"/>
                    </a:cubicBezTo>
                    <a:cubicBezTo>
                      <a:pt x="3810" y="27718"/>
                      <a:pt x="3429" y="27146"/>
                      <a:pt x="3048" y="26479"/>
                    </a:cubicBezTo>
                    <a:cubicBezTo>
                      <a:pt x="1905" y="24479"/>
                      <a:pt x="952" y="22098"/>
                      <a:pt x="0" y="20193"/>
                    </a:cubicBezTo>
                    <a:cubicBezTo>
                      <a:pt x="476" y="29337"/>
                      <a:pt x="3143" y="38481"/>
                      <a:pt x="7525" y="46196"/>
                    </a:cubicBezTo>
                    <a:cubicBezTo>
                      <a:pt x="17526" y="63627"/>
                      <a:pt x="35623" y="72676"/>
                      <a:pt x="55054" y="74295"/>
                    </a:cubicBezTo>
                    <a:cubicBezTo>
                      <a:pt x="78962" y="76295"/>
                      <a:pt x="100679" y="57531"/>
                      <a:pt x="104965" y="34481"/>
                    </a:cubicBezTo>
                    <a:cubicBezTo>
                      <a:pt x="107537" y="22289"/>
                      <a:pt x="107251" y="11144"/>
                      <a:pt x="103442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28" name="Google Shape;1286;p48">
              <a:extLst>
                <a:ext uri="{FF2B5EF4-FFF2-40B4-BE49-F238E27FC236}">
                  <a16:creationId xmlns:a16="http://schemas.microsoft.com/office/drawing/2014/main" id="{D788BB91-D286-4FB2-9F21-D11B7284595A}"/>
                </a:ext>
              </a:extLst>
            </p:cNvPr>
            <p:cNvGrpSpPr/>
            <p:nvPr/>
          </p:nvGrpSpPr>
          <p:grpSpPr>
            <a:xfrm>
              <a:off x="5394319" y="2819077"/>
              <a:ext cx="68690" cy="72226"/>
              <a:chOff x="5275268" y="3458301"/>
              <a:chExt cx="55275" cy="58120"/>
            </a:xfrm>
          </p:grpSpPr>
          <p:sp>
            <p:nvSpPr>
              <p:cNvPr id="431" name="Google Shape;1287;p48">
                <a:extLst>
                  <a:ext uri="{FF2B5EF4-FFF2-40B4-BE49-F238E27FC236}">
                    <a16:creationId xmlns:a16="http://schemas.microsoft.com/office/drawing/2014/main" id="{D3731AC9-8004-4817-BEB7-A1D13ECD27E6}"/>
                  </a:ext>
                </a:extLst>
              </p:cNvPr>
              <p:cNvSpPr/>
              <p:nvPr/>
            </p:nvSpPr>
            <p:spPr>
              <a:xfrm>
                <a:off x="5275268" y="3458301"/>
                <a:ext cx="55261" cy="58120"/>
              </a:xfrm>
              <a:custGeom>
                <a:avLst/>
                <a:gdLst/>
                <a:ahLst/>
                <a:cxnLst/>
                <a:rect l="l" t="t" r="r" b="b"/>
                <a:pathLst>
                  <a:path w="55261" h="58120" extrusionOk="0">
                    <a:moveTo>
                      <a:pt x="52254" y="16419"/>
                    </a:moveTo>
                    <a:cubicBezTo>
                      <a:pt x="49873" y="11371"/>
                      <a:pt x="45015" y="7085"/>
                      <a:pt x="40062" y="4703"/>
                    </a:cubicBezTo>
                    <a:cubicBezTo>
                      <a:pt x="39491" y="4417"/>
                      <a:pt x="38919" y="4227"/>
                      <a:pt x="38443" y="3941"/>
                    </a:cubicBezTo>
                    <a:cubicBezTo>
                      <a:pt x="34157" y="512"/>
                      <a:pt x="28442" y="-917"/>
                      <a:pt x="22441" y="607"/>
                    </a:cubicBezTo>
                    <a:cubicBezTo>
                      <a:pt x="12440" y="3084"/>
                      <a:pt x="5010" y="10323"/>
                      <a:pt x="1486" y="19848"/>
                    </a:cubicBezTo>
                    <a:cubicBezTo>
                      <a:pt x="-1276" y="27468"/>
                      <a:pt x="-38" y="36612"/>
                      <a:pt x="3962" y="43470"/>
                    </a:cubicBezTo>
                    <a:cubicBezTo>
                      <a:pt x="9106" y="52519"/>
                      <a:pt x="18536" y="57186"/>
                      <a:pt x="28632" y="58043"/>
                    </a:cubicBezTo>
                    <a:cubicBezTo>
                      <a:pt x="41015" y="59091"/>
                      <a:pt x="52254" y="49376"/>
                      <a:pt x="54540" y="37469"/>
                    </a:cubicBezTo>
                    <a:cubicBezTo>
                      <a:pt x="55874" y="30040"/>
                      <a:pt x="55493" y="23277"/>
                      <a:pt x="52254" y="16419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2" name="Google Shape;1288;p48">
                <a:extLst>
                  <a:ext uri="{FF2B5EF4-FFF2-40B4-BE49-F238E27FC236}">
                    <a16:creationId xmlns:a16="http://schemas.microsoft.com/office/drawing/2014/main" id="{008D6617-F547-410F-B3D5-043AD2025EBC}"/>
                  </a:ext>
                </a:extLst>
              </p:cNvPr>
              <p:cNvSpPr/>
              <p:nvPr/>
            </p:nvSpPr>
            <p:spPr>
              <a:xfrm>
                <a:off x="5275325" y="3477958"/>
                <a:ext cx="55218" cy="38272"/>
              </a:xfrm>
              <a:custGeom>
                <a:avLst/>
                <a:gdLst/>
                <a:ahLst/>
                <a:cxnLst/>
                <a:rect l="l" t="t" r="r" b="b"/>
                <a:pathLst>
                  <a:path w="55218" h="38272" extrusionOk="0">
                    <a:moveTo>
                      <a:pt x="53531" y="0"/>
                    </a:moveTo>
                    <a:cubicBezTo>
                      <a:pt x="53435" y="1524"/>
                      <a:pt x="53340" y="3048"/>
                      <a:pt x="52959" y="4667"/>
                    </a:cubicBezTo>
                    <a:cubicBezTo>
                      <a:pt x="52959" y="4763"/>
                      <a:pt x="52864" y="4858"/>
                      <a:pt x="52864" y="4953"/>
                    </a:cubicBezTo>
                    <a:cubicBezTo>
                      <a:pt x="52864" y="4953"/>
                      <a:pt x="52864" y="4953"/>
                      <a:pt x="52864" y="5048"/>
                    </a:cubicBezTo>
                    <a:cubicBezTo>
                      <a:pt x="52578" y="5905"/>
                      <a:pt x="51054" y="10477"/>
                      <a:pt x="50673" y="11240"/>
                    </a:cubicBezTo>
                    <a:cubicBezTo>
                      <a:pt x="50673" y="11240"/>
                      <a:pt x="50673" y="11335"/>
                      <a:pt x="50578" y="11335"/>
                    </a:cubicBezTo>
                    <a:cubicBezTo>
                      <a:pt x="50483" y="11525"/>
                      <a:pt x="50387" y="11716"/>
                      <a:pt x="50292" y="11906"/>
                    </a:cubicBezTo>
                    <a:cubicBezTo>
                      <a:pt x="50292" y="11906"/>
                      <a:pt x="50292" y="12001"/>
                      <a:pt x="50197" y="12001"/>
                    </a:cubicBezTo>
                    <a:cubicBezTo>
                      <a:pt x="49721" y="12764"/>
                      <a:pt x="46958" y="16859"/>
                      <a:pt x="46387" y="17621"/>
                    </a:cubicBezTo>
                    <a:cubicBezTo>
                      <a:pt x="46387" y="17621"/>
                      <a:pt x="46292" y="17717"/>
                      <a:pt x="46292" y="17717"/>
                    </a:cubicBezTo>
                    <a:cubicBezTo>
                      <a:pt x="46196" y="17812"/>
                      <a:pt x="46196" y="17907"/>
                      <a:pt x="46101" y="18002"/>
                    </a:cubicBezTo>
                    <a:cubicBezTo>
                      <a:pt x="44482" y="19812"/>
                      <a:pt x="42482" y="21336"/>
                      <a:pt x="40481" y="22765"/>
                    </a:cubicBezTo>
                    <a:cubicBezTo>
                      <a:pt x="40386" y="22860"/>
                      <a:pt x="40291" y="22860"/>
                      <a:pt x="40196" y="22955"/>
                    </a:cubicBezTo>
                    <a:cubicBezTo>
                      <a:pt x="40196" y="22955"/>
                      <a:pt x="40100" y="23050"/>
                      <a:pt x="40100" y="23050"/>
                    </a:cubicBezTo>
                    <a:cubicBezTo>
                      <a:pt x="40100" y="23050"/>
                      <a:pt x="40100" y="23050"/>
                      <a:pt x="40005" y="23050"/>
                    </a:cubicBezTo>
                    <a:cubicBezTo>
                      <a:pt x="39529" y="23336"/>
                      <a:pt x="34576" y="25622"/>
                      <a:pt x="34100" y="25813"/>
                    </a:cubicBezTo>
                    <a:cubicBezTo>
                      <a:pt x="34004" y="25813"/>
                      <a:pt x="33909" y="25908"/>
                      <a:pt x="33814" y="25908"/>
                    </a:cubicBezTo>
                    <a:cubicBezTo>
                      <a:pt x="33814" y="25908"/>
                      <a:pt x="33719" y="25908"/>
                      <a:pt x="33719" y="25908"/>
                    </a:cubicBezTo>
                    <a:cubicBezTo>
                      <a:pt x="33719" y="25908"/>
                      <a:pt x="33719" y="25908"/>
                      <a:pt x="33623" y="25908"/>
                    </a:cubicBezTo>
                    <a:cubicBezTo>
                      <a:pt x="33147" y="26003"/>
                      <a:pt x="27718" y="26956"/>
                      <a:pt x="27242" y="27051"/>
                    </a:cubicBezTo>
                    <a:cubicBezTo>
                      <a:pt x="27146" y="27051"/>
                      <a:pt x="27051" y="27051"/>
                      <a:pt x="26956" y="27051"/>
                    </a:cubicBezTo>
                    <a:cubicBezTo>
                      <a:pt x="26861" y="27051"/>
                      <a:pt x="26861" y="27051"/>
                      <a:pt x="26765" y="27051"/>
                    </a:cubicBezTo>
                    <a:cubicBezTo>
                      <a:pt x="26194" y="27051"/>
                      <a:pt x="24479" y="26956"/>
                      <a:pt x="23527" y="26860"/>
                    </a:cubicBezTo>
                    <a:cubicBezTo>
                      <a:pt x="22479" y="26765"/>
                      <a:pt x="20765" y="26670"/>
                      <a:pt x="20193" y="26575"/>
                    </a:cubicBezTo>
                    <a:cubicBezTo>
                      <a:pt x="17812" y="26289"/>
                      <a:pt x="15621" y="25146"/>
                      <a:pt x="13430" y="24289"/>
                    </a:cubicBezTo>
                    <a:cubicBezTo>
                      <a:pt x="13335" y="24193"/>
                      <a:pt x="13240" y="24193"/>
                      <a:pt x="13049" y="24098"/>
                    </a:cubicBezTo>
                    <a:cubicBezTo>
                      <a:pt x="11049" y="22860"/>
                      <a:pt x="9049" y="21526"/>
                      <a:pt x="7239" y="20098"/>
                    </a:cubicBezTo>
                    <a:cubicBezTo>
                      <a:pt x="7144" y="20002"/>
                      <a:pt x="7049" y="19907"/>
                      <a:pt x="6858" y="19812"/>
                    </a:cubicBezTo>
                    <a:cubicBezTo>
                      <a:pt x="5144" y="18098"/>
                      <a:pt x="3715" y="16192"/>
                      <a:pt x="2191" y="14383"/>
                    </a:cubicBezTo>
                    <a:cubicBezTo>
                      <a:pt x="2000" y="14097"/>
                      <a:pt x="1715" y="13811"/>
                      <a:pt x="1524" y="13430"/>
                    </a:cubicBezTo>
                    <a:cubicBezTo>
                      <a:pt x="953" y="12383"/>
                      <a:pt x="476" y="11144"/>
                      <a:pt x="0" y="10192"/>
                    </a:cubicBezTo>
                    <a:cubicBezTo>
                      <a:pt x="286" y="14954"/>
                      <a:pt x="1619" y="19622"/>
                      <a:pt x="3905" y="23622"/>
                    </a:cubicBezTo>
                    <a:cubicBezTo>
                      <a:pt x="9049" y="32671"/>
                      <a:pt x="18479" y="37338"/>
                      <a:pt x="28575" y="38195"/>
                    </a:cubicBezTo>
                    <a:cubicBezTo>
                      <a:pt x="40958" y="39243"/>
                      <a:pt x="52197" y="29527"/>
                      <a:pt x="54483" y="17621"/>
                    </a:cubicBezTo>
                    <a:cubicBezTo>
                      <a:pt x="55626" y="11525"/>
                      <a:pt x="55531" y="5810"/>
                      <a:pt x="53531" y="0"/>
                    </a:cubicBezTo>
                    <a:close/>
                  </a:path>
                </a:pathLst>
              </a:custGeom>
              <a:solidFill>
                <a:srgbClr val="CCECE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29" name="Google Shape;1289;p48">
              <a:extLst>
                <a:ext uri="{FF2B5EF4-FFF2-40B4-BE49-F238E27FC236}">
                  <a16:creationId xmlns:a16="http://schemas.microsoft.com/office/drawing/2014/main" id="{EE2ED33B-A197-415A-80EC-D896611DD762}"/>
                </a:ext>
              </a:extLst>
            </p:cNvPr>
            <p:cNvSpPr/>
            <p:nvPr/>
          </p:nvSpPr>
          <p:spPr>
            <a:xfrm>
              <a:off x="5405200" y="2110325"/>
              <a:ext cx="219600" cy="219600"/>
            </a:xfrm>
            <a:prstGeom prst="ellipse">
              <a:avLst/>
            </a:prstGeom>
            <a:solidFill>
              <a:srgbClr val="CCEC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74963"/>
                </a:solidFill>
                <a:effectLst/>
                <a:uLnTx/>
                <a:uFillTx/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430" name="Google Shape;1290;p48">
              <a:extLst>
                <a:ext uri="{FF2B5EF4-FFF2-40B4-BE49-F238E27FC236}">
                  <a16:creationId xmlns:a16="http://schemas.microsoft.com/office/drawing/2014/main" id="{D809BCCB-8341-40F6-BA1E-0C58EFAA86BC}"/>
                </a:ext>
              </a:extLst>
            </p:cNvPr>
            <p:cNvSpPr/>
            <p:nvPr/>
          </p:nvSpPr>
          <p:spPr>
            <a:xfrm rot="1742990">
              <a:off x="5739168" y="3432404"/>
              <a:ext cx="349692" cy="156707"/>
            </a:xfrm>
            <a:prstGeom prst="ellipse">
              <a:avLst/>
            </a:prstGeom>
            <a:solidFill>
              <a:srgbClr val="CCECE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74963"/>
                </a:solidFill>
                <a:effectLst/>
                <a:uLnTx/>
                <a:uFillTx/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</p:grpSp>
      <p:grpSp>
        <p:nvGrpSpPr>
          <p:cNvPr id="266" name="Группа 265">
            <a:extLst>
              <a:ext uri="{FF2B5EF4-FFF2-40B4-BE49-F238E27FC236}">
                <a16:creationId xmlns:a16="http://schemas.microsoft.com/office/drawing/2014/main" id="{C2FBC314-6DCC-43EC-B830-78903CFF69EB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267" name="Полилиния: фигура 266">
              <a:extLst>
                <a:ext uri="{FF2B5EF4-FFF2-40B4-BE49-F238E27FC236}">
                  <a16:creationId xmlns:a16="http://schemas.microsoft.com/office/drawing/2014/main" id="{7405C2C4-9ACD-4279-8490-674A41C3A9C7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68" name="Полилиния: фигура 267">
              <a:extLst>
                <a:ext uri="{FF2B5EF4-FFF2-40B4-BE49-F238E27FC236}">
                  <a16:creationId xmlns:a16="http://schemas.microsoft.com/office/drawing/2014/main" id="{19B4089C-7971-4CCC-8E9D-A2D704E888E1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69" name="Полилиния: фигура 268">
              <a:extLst>
                <a:ext uri="{FF2B5EF4-FFF2-40B4-BE49-F238E27FC236}">
                  <a16:creationId xmlns:a16="http://schemas.microsoft.com/office/drawing/2014/main" id="{D6BCD00B-460C-4CF2-8B58-9BEDC87B5ACD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70" name="Полилиния: фигура 269">
              <a:extLst>
                <a:ext uri="{FF2B5EF4-FFF2-40B4-BE49-F238E27FC236}">
                  <a16:creationId xmlns:a16="http://schemas.microsoft.com/office/drawing/2014/main" id="{91787A58-8B2A-461F-8E67-60C18DF33731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71" name="Полилиния: фигура 270">
              <a:extLst>
                <a:ext uri="{FF2B5EF4-FFF2-40B4-BE49-F238E27FC236}">
                  <a16:creationId xmlns:a16="http://schemas.microsoft.com/office/drawing/2014/main" id="{2C688952-B25F-4D5C-8A16-C5DC24C6D599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72" name="Полилиния: фигура 271">
              <a:extLst>
                <a:ext uri="{FF2B5EF4-FFF2-40B4-BE49-F238E27FC236}">
                  <a16:creationId xmlns:a16="http://schemas.microsoft.com/office/drawing/2014/main" id="{B442BD7B-495E-47ED-A8FB-5BDF3588A2A3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73" name="Полилиния: фигура 272">
              <a:extLst>
                <a:ext uri="{FF2B5EF4-FFF2-40B4-BE49-F238E27FC236}">
                  <a16:creationId xmlns:a16="http://schemas.microsoft.com/office/drawing/2014/main" id="{F303442D-C032-45DB-8B41-D37029ACFCA1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7437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9EC09FF-2786-4DD3-A466-69831D43D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8491CAB-1DCE-43B6-9FE0-5C0949E05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782" y="0"/>
            <a:ext cx="11327244" cy="1325563"/>
          </a:xfrm>
          <a:gradFill flip="none" rotWithShape="1">
            <a:gsLst>
              <a:gs pos="0">
                <a:schemeClr val="accent3">
                  <a:lumMod val="40000"/>
                  <a:lumOff val="60000"/>
                  <a:alpha val="40000"/>
                </a:schemeClr>
              </a:gs>
              <a:gs pos="46000">
                <a:schemeClr val="accent3">
                  <a:lumMod val="95000"/>
                  <a:lumOff val="5000"/>
                  <a:alpha val="60000"/>
                </a:schemeClr>
              </a:gs>
              <a:gs pos="100000">
                <a:schemeClr val="accent3">
                  <a:lumMod val="60000"/>
                  <a:alpha val="37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857250" indent="-857250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tk-TM" sz="6600" b="1" i="1" dirty="0">
                <a:solidFill>
                  <a:schemeClr val="tx2">
                    <a:lumMod val="50000"/>
                  </a:schemeClr>
                </a:solidFill>
              </a:rPr>
              <a:t>Epidemiologiýa</a:t>
            </a:r>
            <a:endParaRPr lang="ru-RU" sz="6600" b="1" i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F63C5406-11EE-4AC7-875A-8B9FE85B4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782" y="1325563"/>
            <a:ext cx="11361881" cy="3375458"/>
          </a:xfrm>
          <a:gradFill flip="none" rotWithShape="1">
            <a:gsLst>
              <a:gs pos="0">
                <a:schemeClr val="accent3">
                  <a:lumMod val="40000"/>
                  <a:lumOff val="60000"/>
                  <a:alpha val="40000"/>
                </a:schemeClr>
              </a:gs>
              <a:gs pos="46000">
                <a:schemeClr val="accent3">
                  <a:lumMod val="95000"/>
                  <a:lumOff val="5000"/>
                  <a:alpha val="60000"/>
                </a:schemeClr>
              </a:gs>
              <a:gs pos="100000">
                <a:schemeClr val="accent3">
                  <a:lumMod val="60000"/>
                  <a:alpha val="37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k-TM" sz="4000" i="1" dirty="0"/>
              <a:t>BDSGG-nyň maglumatlaryna görä bu kesel dünýä ýüzüniň ähli ýerinde deň ýaýran bolup, ýürek-damar kesllerinden, tä </a:t>
            </a:r>
            <a:r>
              <a:rPr lang="tk-TM" sz="4000" i="1" u="sng" dirty="0">
                <a:solidFill>
                  <a:srgbClr val="FF0000"/>
                </a:solidFill>
              </a:rPr>
              <a:t>infarktda</a:t>
            </a:r>
            <a:r>
              <a:rPr lang="tk-TM" sz="4000" i="1" dirty="0"/>
              <a:t> ýa-da </a:t>
            </a:r>
            <a:r>
              <a:rPr lang="tk-TM" sz="4000" i="1" u="sng" dirty="0">
                <a:solidFill>
                  <a:srgbClr val="FF0000"/>
                </a:solidFill>
              </a:rPr>
              <a:t>insulta</a:t>
            </a:r>
            <a:r>
              <a:rPr lang="tk-TM" sz="4000" i="1" dirty="0"/>
              <a:t> çenli getirip, köplenç ölüm ýa-da ýürek ýetmezçiligi bilen gutarýandyr. Dünýä ýüzünde bu keseliň ölümçilik paýyna 50%-den gowrak hadysa duş gelýändir.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FDE595A-F508-4C7E-A048-D8D1141A0DDA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ABDE6420-3B92-4BBA-94AA-A90071A3FEB0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3F1D7245-3723-4B58-B653-5EB83F31E4A8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3D8BFB74-A192-426A-B897-658A48997473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B90720AE-6657-4D92-8B41-E604FD380030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62DF22D7-47C1-4A71-ACF3-14427733D4CC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9CAFBB26-341D-40CC-BB02-752AE6D0B5A6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A9CDF7E8-8ADB-4FF5-B998-8335CA428351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1491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39"/>
          <p:cNvSpPr txBox="1">
            <a:spLocks noGrp="1"/>
          </p:cNvSpPr>
          <p:nvPr>
            <p:ph type="title"/>
          </p:nvPr>
        </p:nvSpPr>
        <p:spPr>
          <a:xfrm>
            <a:off x="681320" y="176308"/>
            <a:ext cx="102720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tk-TM" sz="3600" dirty="0"/>
              <a:t>Keseliň ýaýraýşy</a:t>
            </a:r>
            <a:endParaRPr sz="3600" dirty="0"/>
          </a:p>
        </p:txBody>
      </p:sp>
      <p:sp>
        <p:nvSpPr>
          <p:cNvPr id="825" name="Google Shape;825;p39"/>
          <p:cNvSpPr txBox="1"/>
          <p:nvPr/>
        </p:nvSpPr>
        <p:spPr>
          <a:xfrm>
            <a:off x="519155" y="6450827"/>
            <a:ext cx="10272000" cy="2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r>
              <a:rPr lang="tk-TM" sz="1600" kern="0" dirty="0">
                <a:solidFill>
                  <a:srgbClr val="074963"/>
                </a:solidFill>
                <a:latin typeface="Hind Madurai"/>
                <a:ea typeface="Hind Madurai"/>
                <a:cs typeface="Hind Madurai"/>
                <a:sym typeface="Hind Madurai"/>
              </a:rPr>
              <a:t>*BDSGG maglumatlaryna görä</a:t>
            </a:r>
            <a:endParaRPr sz="1600" b="1" u="sng" kern="0" dirty="0">
              <a:solidFill>
                <a:srgbClr val="074963"/>
              </a:solidFill>
              <a:latin typeface="Hind Madurai"/>
              <a:ea typeface="Hind Madurai"/>
              <a:cs typeface="Hind Madurai"/>
              <a:sym typeface="Hind Madurai"/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4E6E0CC-B25A-422E-8305-A8134A641AAD}"/>
              </a:ext>
            </a:extLst>
          </p:cNvPr>
          <p:cNvGrpSpPr/>
          <p:nvPr/>
        </p:nvGrpSpPr>
        <p:grpSpPr>
          <a:xfrm>
            <a:off x="7526701" y="1809420"/>
            <a:ext cx="3063749" cy="3887239"/>
            <a:chOff x="8174884" y="1749800"/>
            <a:chExt cx="3063749" cy="3887239"/>
          </a:xfrm>
        </p:grpSpPr>
        <p:sp>
          <p:nvSpPr>
            <p:cNvPr id="826" name="Google Shape;826;p39"/>
            <p:cNvSpPr txBox="1"/>
            <p:nvPr/>
          </p:nvSpPr>
          <p:spPr>
            <a:xfrm>
              <a:off x="8474233" y="4546239"/>
              <a:ext cx="2764400" cy="109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" sz="1600" kern="0" dirty="0">
                  <a:solidFill>
                    <a:srgbClr val="074963"/>
                  </a:solidFill>
                  <a:latin typeface="Hind Madurai"/>
                  <a:ea typeface="Hind Madurai"/>
                  <a:cs typeface="Hind Madurai"/>
                  <a:sym typeface="Hind Madurai"/>
                </a:rPr>
                <a:t>15-30% </a:t>
              </a:r>
              <a:r>
                <a:rPr lang="tk-TM" sz="1600" kern="0" dirty="0">
                  <a:solidFill>
                    <a:srgbClr val="074963"/>
                  </a:solidFill>
                  <a:latin typeface="Hind Madurai"/>
                  <a:ea typeface="Hind Madurai"/>
                  <a:cs typeface="Hind Madurai"/>
                  <a:sym typeface="Hind Madurai"/>
                </a:rPr>
                <a:t>regionlaryň populýasiýasy keselli</a:t>
              </a:r>
            </a:p>
          </p:txBody>
        </p:sp>
        <p:sp>
          <p:nvSpPr>
            <p:cNvPr id="827" name="Google Shape;827;p39"/>
            <p:cNvSpPr txBox="1"/>
            <p:nvPr/>
          </p:nvSpPr>
          <p:spPr>
            <a:xfrm>
              <a:off x="8474233" y="3148020"/>
              <a:ext cx="2764400" cy="109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" sz="1600" kern="0" dirty="0">
                  <a:solidFill>
                    <a:srgbClr val="074963"/>
                  </a:solidFill>
                  <a:latin typeface="Hind Madurai"/>
                  <a:ea typeface="Hind Madurai"/>
                  <a:cs typeface="Hind Madurai"/>
                  <a:sym typeface="Hind Madurai"/>
                </a:rPr>
                <a:t>6-14% </a:t>
              </a:r>
              <a:r>
                <a:rPr lang="tk-TM" sz="1600" kern="0" dirty="0">
                  <a:solidFill>
                    <a:srgbClr val="074963"/>
                  </a:solidFill>
                  <a:latin typeface="Hind Madurai"/>
                  <a:ea typeface="Hind Madurai"/>
                  <a:cs typeface="Hind Madurai"/>
                  <a:sym typeface="Hind Madurai"/>
                </a:rPr>
                <a:t>regionlaryň populýasiýasy keselli</a:t>
              </a:r>
            </a:p>
            <a:p>
              <a:pPr defTabSz="1219170">
                <a:buClr>
                  <a:srgbClr val="000000"/>
                </a:buClr>
              </a:pPr>
              <a:endParaRPr sz="1600" kern="0" dirty="0">
                <a:solidFill>
                  <a:srgbClr val="074963"/>
                </a:solidFill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828" name="Google Shape;828;p39"/>
            <p:cNvSpPr txBox="1"/>
            <p:nvPr/>
          </p:nvSpPr>
          <p:spPr>
            <a:xfrm>
              <a:off x="8474233" y="1749800"/>
              <a:ext cx="2764400" cy="1090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en" sz="1600" kern="0" dirty="0">
                  <a:solidFill>
                    <a:srgbClr val="074963"/>
                  </a:solidFill>
                  <a:latin typeface="Hind Madurai"/>
                  <a:ea typeface="Hind Madurai"/>
                  <a:cs typeface="Hind Madurai"/>
                  <a:sym typeface="Hind Madurai"/>
                </a:rPr>
                <a:t>0-5% </a:t>
              </a:r>
              <a:r>
                <a:rPr lang="tk-TM" sz="1600" kern="0" dirty="0">
                  <a:solidFill>
                    <a:srgbClr val="074963"/>
                  </a:solidFill>
                  <a:latin typeface="Hind Madurai"/>
                  <a:ea typeface="Hind Madurai"/>
                  <a:cs typeface="Hind Madurai"/>
                  <a:sym typeface="Hind Madurai"/>
                </a:rPr>
                <a:t>regionlaryň populýasiýasy keselli</a:t>
              </a:r>
              <a:endParaRPr sz="1600" kern="0" dirty="0">
                <a:solidFill>
                  <a:srgbClr val="074963"/>
                </a:solidFill>
                <a:latin typeface="Hind Madurai"/>
                <a:ea typeface="Hind Madurai"/>
                <a:cs typeface="Hind Madurai"/>
                <a:sym typeface="Hind Madurai"/>
              </a:endParaRPr>
            </a:p>
          </p:txBody>
        </p:sp>
        <p:sp>
          <p:nvSpPr>
            <p:cNvPr id="829" name="Google Shape;829;p39"/>
            <p:cNvSpPr/>
            <p:nvPr/>
          </p:nvSpPr>
          <p:spPr>
            <a:xfrm>
              <a:off x="8174884" y="1851367"/>
              <a:ext cx="244400" cy="244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39"/>
            <p:cNvSpPr/>
            <p:nvPr/>
          </p:nvSpPr>
          <p:spPr>
            <a:xfrm>
              <a:off x="8174884" y="3250400"/>
              <a:ext cx="244400" cy="244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39"/>
            <p:cNvSpPr/>
            <p:nvPr/>
          </p:nvSpPr>
          <p:spPr>
            <a:xfrm>
              <a:off x="8174884" y="4649433"/>
              <a:ext cx="244400" cy="244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832" name="Google Shape;832;p39" title="Gráfico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9084" y="1105452"/>
            <a:ext cx="6806611" cy="46878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0" name="Google Shape;675;p36">
            <a:extLst>
              <a:ext uri="{FF2B5EF4-FFF2-40B4-BE49-F238E27FC236}">
                <a16:creationId xmlns:a16="http://schemas.microsoft.com/office/drawing/2014/main" id="{E644D166-C371-46A4-952E-1D8B50D12F6F}"/>
              </a:ext>
            </a:extLst>
          </p:cNvPr>
          <p:cNvGrpSpPr/>
          <p:nvPr/>
        </p:nvGrpSpPr>
        <p:grpSpPr>
          <a:xfrm flipH="1">
            <a:off x="10239434" y="1829912"/>
            <a:ext cx="1723619" cy="1674912"/>
            <a:chOff x="6812897" y="3399865"/>
            <a:chExt cx="1292714" cy="1256184"/>
          </a:xfrm>
        </p:grpSpPr>
        <p:grpSp>
          <p:nvGrpSpPr>
            <p:cNvPr id="271" name="Google Shape;676;p36">
              <a:extLst>
                <a:ext uri="{FF2B5EF4-FFF2-40B4-BE49-F238E27FC236}">
                  <a16:creationId xmlns:a16="http://schemas.microsoft.com/office/drawing/2014/main" id="{397B6739-394B-4887-B3BE-87385D629E4B}"/>
                </a:ext>
              </a:extLst>
            </p:cNvPr>
            <p:cNvGrpSpPr/>
            <p:nvPr/>
          </p:nvGrpSpPr>
          <p:grpSpPr>
            <a:xfrm>
              <a:off x="7136012" y="4140609"/>
              <a:ext cx="525386" cy="515440"/>
              <a:chOff x="5116301" y="1912596"/>
              <a:chExt cx="106130" cy="104125"/>
            </a:xfrm>
          </p:grpSpPr>
          <p:sp>
            <p:nvSpPr>
              <p:cNvPr id="284" name="Google Shape;677;p36">
                <a:extLst>
                  <a:ext uri="{FF2B5EF4-FFF2-40B4-BE49-F238E27FC236}">
                    <a16:creationId xmlns:a16="http://schemas.microsoft.com/office/drawing/2014/main" id="{CEC5D05D-64C6-421B-B13F-0CAFC787697E}"/>
                  </a:ext>
                </a:extLst>
              </p:cNvPr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5" name="Google Shape;678;p36">
                <a:extLst>
                  <a:ext uri="{FF2B5EF4-FFF2-40B4-BE49-F238E27FC236}">
                    <a16:creationId xmlns:a16="http://schemas.microsoft.com/office/drawing/2014/main" id="{0E5265DE-4D39-4DC0-831A-881E89AEDF0F}"/>
                  </a:ext>
                </a:extLst>
              </p:cNvPr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6" name="Google Shape;679;p36">
                <a:extLst>
                  <a:ext uri="{FF2B5EF4-FFF2-40B4-BE49-F238E27FC236}">
                    <a16:creationId xmlns:a16="http://schemas.microsoft.com/office/drawing/2014/main" id="{E6376006-5A74-40E1-A3C8-9C2C88940E33}"/>
                  </a:ext>
                </a:extLst>
              </p:cNvPr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7" name="Google Shape;680;p36">
                <a:extLst>
                  <a:ext uri="{FF2B5EF4-FFF2-40B4-BE49-F238E27FC236}">
                    <a16:creationId xmlns:a16="http://schemas.microsoft.com/office/drawing/2014/main" id="{6F86CD7A-C6FD-4E0F-9BD1-A4212EC6EB1E}"/>
                  </a:ext>
                </a:extLst>
              </p:cNvPr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8" name="Google Shape;681;p36">
                <a:extLst>
                  <a:ext uri="{FF2B5EF4-FFF2-40B4-BE49-F238E27FC236}">
                    <a16:creationId xmlns:a16="http://schemas.microsoft.com/office/drawing/2014/main" id="{A50FCB49-2EF4-4011-8864-2762A15902C6}"/>
                  </a:ext>
                </a:extLst>
              </p:cNvPr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2" name="Google Shape;682;p36">
              <a:extLst>
                <a:ext uri="{FF2B5EF4-FFF2-40B4-BE49-F238E27FC236}">
                  <a16:creationId xmlns:a16="http://schemas.microsoft.com/office/drawing/2014/main" id="{32E250D7-80ED-4177-A88D-FBF12C3ED354}"/>
                </a:ext>
              </a:extLst>
            </p:cNvPr>
            <p:cNvGrpSpPr/>
            <p:nvPr/>
          </p:nvGrpSpPr>
          <p:grpSpPr>
            <a:xfrm>
              <a:off x="6812897" y="3399865"/>
              <a:ext cx="525386" cy="515440"/>
              <a:chOff x="5116301" y="1912596"/>
              <a:chExt cx="106130" cy="104125"/>
            </a:xfrm>
          </p:grpSpPr>
          <p:sp>
            <p:nvSpPr>
              <p:cNvPr id="279" name="Google Shape;683;p36">
                <a:extLst>
                  <a:ext uri="{FF2B5EF4-FFF2-40B4-BE49-F238E27FC236}">
                    <a16:creationId xmlns:a16="http://schemas.microsoft.com/office/drawing/2014/main" id="{02D04387-6472-4D3D-BB31-CD9E8760F325}"/>
                  </a:ext>
                </a:extLst>
              </p:cNvPr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0" name="Google Shape;684;p36">
                <a:extLst>
                  <a:ext uri="{FF2B5EF4-FFF2-40B4-BE49-F238E27FC236}">
                    <a16:creationId xmlns:a16="http://schemas.microsoft.com/office/drawing/2014/main" id="{86615FA3-27E9-4DED-9B0E-A2B08812C22A}"/>
                  </a:ext>
                </a:extLst>
              </p:cNvPr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1" name="Google Shape;685;p36">
                <a:extLst>
                  <a:ext uri="{FF2B5EF4-FFF2-40B4-BE49-F238E27FC236}">
                    <a16:creationId xmlns:a16="http://schemas.microsoft.com/office/drawing/2014/main" id="{B4BFBC96-BE33-4627-8EA0-9F56D88160FD}"/>
                  </a:ext>
                </a:extLst>
              </p:cNvPr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2" name="Google Shape;686;p36">
                <a:extLst>
                  <a:ext uri="{FF2B5EF4-FFF2-40B4-BE49-F238E27FC236}">
                    <a16:creationId xmlns:a16="http://schemas.microsoft.com/office/drawing/2014/main" id="{8C7A916F-74F0-4C55-9354-9EA8C594863F}"/>
                  </a:ext>
                </a:extLst>
              </p:cNvPr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3" name="Google Shape;687;p36">
                <a:extLst>
                  <a:ext uri="{FF2B5EF4-FFF2-40B4-BE49-F238E27FC236}">
                    <a16:creationId xmlns:a16="http://schemas.microsoft.com/office/drawing/2014/main" id="{BB12E7FD-7C23-4FC8-B3B1-9EDA6786A8AA}"/>
                  </a:ext>
                </a:extLst>
              </p:cNvPr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3" name="Google Shape;688;p36">
              <a:extLst>
                <a:ext uri="{FF2B5EF4-FFF2-40B4-BE49-F238E27FC236}">
                  <a16:creationId xmlns:a16="http://schemas.microsoft.com/office/drawing/2014/main" id="{665DFC93-E52F-4946-B14E-203DF37D7D93}"/>
                </a:ext>
              </a:extLst>
            </p:cNvPr>
            <p:cNvGrpSpPr/>
            <p:nvPr/>
          </p:nvGrpSpPr>
          <p:grpSpPr>
            <a:xfrm flipH="1">
              <a:off x="7722609" y="3629097"/>
              <a:ext cx="383002" cy="375735"/>
              <a:chOff x="5116301" y="1912596"/>
              <a:chExt cx="106130" cy="104125"/>
            </a:xfrm>
          </p:grpSpPr>
          <p:sp>
            <p:nvSpPr>
              <p:cNvPr id="274" name="Google Shape;689;p36">
                <a:extLst>
                  <a:ext uri="{FF2B5EF4-FFF2-40B4-BE49-F238E27FC236}">
                    <a16:creationId xmlns:a16="http://schemas.microsoft.com/office/drawing/2014/main" id="{C34DE703-5C26-46E4-BCDB-46A9FB2EC5E8}"/>
                  </a:ext>
                </a:extLst>
              </p:cNvPr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5" name="Google Shape;690;p36">
                <a:extLst>
                  <a:ext uri="{FF2B5EF4-FFF2-40B4-BE49-F238E27FC236}">
                    <a16:creationId xmlns:a16="http://schemas.microsoft.com/office/drawing/2014/main" id="{3563ED11-A867-44DE-90BA-AACCA162CED3}"/>
                  </a:ext>
                </a:extLst>
              </p:cNvPr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6" name="Google Shape;691;p36">
                <a:extLst>
                  <a:ext uri="{FF2B5EF4-FFF2-40B4-BE49-F238E27FC236}">
                    <a16:creationId xmlns:a16="http://schemas.microsoft.com/office/drawing/2014/main" id="{CBFDE5C4-D27E-419C-91FD-DB5FE0AF5846}"/>
                  </a:ext>
                </a:extLst>
              </p:cNvPr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7" name="Google Shape;692;p36">
                <a:extLst>
                  <a:ext uri="{FF2B5EF4-FFF2-40B4-BE49-F238E27FC236}">
                    <a16:creationId xmlns:a16="http://schemas.microsoft.com/office/drawing/2014/main" id="{9EAF61E9-17ED-463F-AB56-0EC99D0C003F}"/>
                  </a:ext>
                </a:extLst>
              </p:cNvPr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8" name="Google Shape;693;p36">
                <a:extLst>
                  <a:ext uri="{FF2B5EF4-FFF2-40B4-BE49-F238E27FC236}">
                    <a16:creationId xmlns:a16="http://schemas.microsoft.com/office/drawing/2014/main" id="{4906C2FC-A321-4FFE-A0CE-0ED88BB66052}"/>
                  </a:ext>
                </a:extLst>
              </p:cNvPr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defTabSz="121917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2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402FC9F5-6F82-4C67-8BCE-E01319E9653E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40" name="Полилиния: фигура 39">
              <a:extLst>
                <a:ext uri="{FF2B5EF4-FFF2-40B4-BE49-F238E27FC236}">
                  <a16:creationId xmlns:a16="http://schemas.microsoft.com/office/drawing/2014/main" id="{C3D2DDF7-CBB2-42BE-96F2-C1A887DB98B9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Kesgitlemesi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1" name="Полилиния: фигура 40">
              <a:extLst>
                <a:ext uri="{FF2B5EF4-FFF2-40B4-BE49-F238E27FC236}">
                  <a16:creationId xmlns:a16="http://schemas.microsoft.com/office/drawing/2014/main" id="{516EE629-CE46-4842-8479-6D3BD91BC52E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Wajyplygy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2" name="Полилиния: фигура 41">
              <a:extLst>
                <a:ext uri="{FF2B5EF4-FFF2-40B4-BE49-F238E27FC236}">
                  <a16:creationId xmlns:a16="http://schemas.microsoft.com/office/drawing/2014/main" id="{671E6993-8AC7-4728-97C5-6FA0984A8024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Etiologiýa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3" name="Полилиния: фигура 42">
              <a:extLst>
                <a:ext uri="{FF2B5EF4-FFF2-40B4-BE49-F238E27FC236}">
                  <a16:creationId xmlns:a16="http://schemas.microsoft.com/office/drawing/2014/main" id="{93BDDEEA-9884-45FB-B17C-674AB9E353AB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Epidemiologiýa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4" name="Полилиния: фигура 43">
              <a:extLst>
                <a:ext uri="{FF2B5EF4-FFF2-40B4-BE49-F238E27FC236}">
                  <a16:creationId xmlns:a16="http://schemas.microsoft.com/office/drawing/2014/main" id="{3EC1B143-10FA-4BB9-9D31-F95B64F813EE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Klinika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5" name="Полилиния: фигура 44">
              <a:extLst>
                <a:ext uri="{FF2B5EF4-FFF2-40B4-BE49-F238E27FC236}">
                  <a16:creationId xmlns:a16="http://schemas.microsoft.com/office/drawing/2014/main" id="{879120F7-4F73-46B4-A346-DD5B6BE40C97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Diagnostika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46" name="Полилиния: фигура 45">
              <a:extLst>
                <a:ext uri="{FF2B5EF4-FFF2-40B4-BE49-F238E27FC236}">
                  <a16:creationId xmlns:a16="http://schemas.microsoft.com/office/drawing/2014/main" id="{2D2E19A3-5755-4C34-828C-1A4C35BEE9E3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Terapiýa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36"/>
          <p:cNvSpPr txBox="1">
            <a:spLocks noGrp="1"/>
          </p:cNvSpPr>
          <p:nvPr>
            <p:ph type="title"/>
          </p:nvPr>
        </p:nvSpPr>
        <p:spPr>
          <a:xfrm>
            <a:off x="948360" y="454357"/>
            <a:ext cx="10272000" cy="76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4000" i="1" dirty="0"/>
              <a:t>H</a:t>
            </a:r>
            <a:r>
              <a:rPr lang="tk-TM" sz="4000" i="1" dirty="0"/>
              <a:t>owply topara girýän şertler</a:t>
            </a:r>
            <a:endParaRPr sz="4000" i="1" dirty="0"/>
          </a:p>
        </p:txBody>
      </p:sp>
      <p:sp>
        <p:nvSpPr>
          <p:cNvPr id="663" name="Google Shape;663;p36"/>
          <p:cNvSpPr txBox="1">
            <a:spLocks noGrp="1"/>
          </p:cNvSpPr>
          <p:nvPr>
            <p:ph type="subTitle" idx="1"/>
          </p:nvPr>
        </p:nvSpPr>
        <p:spPr>
          <a:xfrm>
            <a:off x="960000" y="2188660"/>
            <a:ext cx="2497600" cy="1462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tk-TM" sz="1600" dirty="0"/>
              <a:t>Köp keselleriň uly ýaşda ýitileşmegi</a:t>
            </a:r>
            <a:endParaRPr sz="1600" dirty="0"/>
          </a:p>
        </p:txBody>
      </p:sp>
      <p:sp>
        <p:nvSpPr>
          <p:cNvPr id="664" name="Google Shape;664;p36"/>
          <p:cNvSpPr txBox="1">
            <a:spLocks noGrp="1"/>
          </p:cNvSpPr>
          <p:nvPr>
            <p:ph type="subTitle" idx="2"/>
          </p:nvPr>
        </p:nvSpPr>
        <p:spPr>
          <a:xfrm>
            <a:off x="4086733" y="2188648"/>
            <a:ext cx="2498400" cy="1462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tk-TM" sz="1600" dirty="0"/>
              <a:t>Käbir keselleriň genetiki komponentinň bolmagy bilen ýüze çykýar</a:t>
            </a:r>
            <a:endParaRPr sz="1600" dirty="0"/>
          </a:p>
        </p:txBody>
      </p:sp>
      <p:sp>
        <p:nvSpPr>
          <p:cNvPr id="665" name="Google Shape;665;p36"/>
          <p:cNvSpPr txBox="1">
            <a:spLocks noGrp="1"/>
          </p:cNvSpPr>
          <p:nvPr>
            <p:ph type="subTitle" idx="3"/>
          </p:nvPr>
        </p:nvSpPr>
        <p:spPr>
          <a:xfrm>
            <a:off x="960000" y="4377515"/>
            <a:ext cx="2498400" cy="1462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tk-TM" sz="1600" dirty="0"/>
              <a:t>Bellibir substansiýalaryň köpelmegi kesele getirip biler</a:t>
            </a:r>
            <a:endParaRPr sz="1600" dirty="0"/>
          </a:p>
        </p:txBody>
      </p:sp>
      <p:sp>
        <p:nvSpPr>
          <p:cNvPr id="666" name="Google Shape;666;p36"/>
          <p:cNvSpPr txBox="1">
            <a:spLocks noGrp="1"/>
          </p:cNvSpPr>
          <p:nvPr>
            <p:ph type="subTitle" idx="4"/>
          </p:nvPr>
        </p:nvSpPr>
        <p:spPr>
          <a:xfrm>
            <a:off x="4086733" y="4377515"/>
            <a:ext cx="2498400" cy="1462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tk-TM" sz="1600" dirty="0"/>
              <a:t>Utgaşyp gelýän keseller ýa-da olaryň gaýraüzülmeleri, bejergisi, netijesi</a:t>
            </a:r>
            <a:endParaRPr sz="1600" dirty="0"/>
          </a:p>
        </p:txBody>
      </p:sp>
      <p:sp>
        <p:nvSpPr>
          <p:cNvPr id="667" name="Google Shape;667;p36"/>
          <p:cNvSpPr txBox="1">
            <a:spLocks noGrp="1"/>
          </p:cNvSpPr>
          <p:nvPr>
            <p:ph type="subTitle" idx="7"/>
          </p:nvPr>
        </p:nvSpPr>
        <p:spPr>
          <a:xfrm>
            <a:off x="960000" y="1690148"/>
            <a:ext cx="2498400" cy="502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tk-TM" sz="2800" dirty="0"/>
              <a:t>Uly ýaş</a:t>
            </a:r>
            <a:endParaRPr sz="2800" dirty="0"/>
          </a:p>
        </p:txBody>
      </p:sp>
      <p:sp>
        <p:nvSpPr>
          <p:cNvPr id="668" name="Google Shape;668;p36"/>
          <p:cNvSpPr txBox="1">
            <a:spLocks noGrp="1"/>
          </p:cNvSpPr>
          <p:nvPr>
            <p:ph type="subTitle" idx="8"/>
          </p:nvPr>
        </p:nvSpPr>
        <p:spPr>
          <a:xfrm>
            <a:off x="4086733" y="1690148"/>
            <a:ext cx="2498400" cy="502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tk-TM" sz="2800" dirty="0"/>
              <a:t>Genetika</a:t>
            </a:r>
            <a:endParaRPr sz="2800" dirty="0"/>
          </a:p>
        </p:txBody>
      </p:sp>
      <p:sp>
        <p:nvSpPr>
          <p:cNvPr id="669" name="Google Shape;669;p36"/>
          <p:cNvSpPr txBox="1">
            <a:spLocks noGrp="1"/>
          </p:cNvSpPr>
          <p:nvPr>
            <p:ph type="subTitle" idx="9"/>
          </p:nvPr>
        </p:nvSpPr>
        <p:spPr>
          <a:xfrm>
            <a:off x="7213467" y="1690148"/>
            <a:ext cx="3457346" cy="502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tk-TM" sz="2800" dirty="0"/>
              <a:t>Ýaşaýyş durmuşy</a:t>
            </a:r>
            <a:endParaRPr sz="2800" dirty="0"/>
          </a:p>
        </p:txBody>
      </p:sp>
      <p:sp>
        <p:nvSpPr>
          <p:cNvPr id="670" name="Google Shape;670;p36"/>
          <p:cNvSpPr txBox="1">
            <a:spLocks noGrp="1"/>
          </p:cNvSpPr>
          <p:nvPr>
            <p:ph type="subTitle" idx="5"/>
          </p:nvPr>
        </p:nvSpPr>
        <p:spPr>
          <a:xfrm>
            <a:off x="7213467" y="2188648"/>
            <a:ext cx="2498400" cy="1462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en-US" sz="1600" dirty="0"/>
              <a:t>K</a:t>
            </a:r>
            <a:r>
              <a:rPr lang="tk-TM" sz="1600" dirty="0"/>
              <a:t>äbir durmuş endikleri keseliň ýüze çykmagyna we ýa-da ýitileşmegine şert döredýär</a:t>
            </a:r>
            <a:endParaRPr sz="1600" dirty="0"/>
          </a:p>
        </p:txBody>
      </p:sp>
      <p:sp>
        <p:nvSpPr>
          <p:cNvPr id="671" name="Google Shape;671;p36"/>
          <p:cNvSpPr txBox="1">
            <a:spLocks noGrp="1"/>
          </p:cNvSpPr>
          <p:nvPr>
            <p:ph type="subTitle" idx="6"/>
          </p:nvPr>
        </p:nvSpPr>
        <p:spPr>
          <a:xfrm>
            <a:off x="7213467" y="4377515"/>
            <a:ext cx="2498400" cy="1462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tk-TM" sz="1600" dirty="0"/>
              <a:t>Käbir keseller bellibir gendyrda köp duş gelýär</a:t>
            </a:r>
            <a:endParaRPr sz="1600" dirty="0"/>
          </a:p>
        </p:txBody>
      </p:sp>
      <p:sp>
        <p:nvSpPr>
          <p:cNvPr id="672" name="Google Shape;672;p36"/>
          <p:cNvSpPr txBox="1">
            <a:spLocks noGrp="1"/>
          </p:cNvSpPr>
          <p:nvPr>
            <p:ph type="subTitle" idx="13"/>
          </p:nvPr>
        </p:nvSpPr>
        <p:spPr>
          <a:xfrm>
            <a:off x="960000" y="3874715"/>
            <a:ext cx="2975392" cy="502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tk-TM" sz="2800" dirty="0"/>
              <a:t>Daşky gurşaw</a:t>
            </a:r>
            <a:endParaRPr sz="2800" dirty="0"/>
          </a:p>
        </p:txBody>
      </p:sp>
      <p:sp>
        <p:nvSpPr>
          <p:cNvPr id="673" name="Google Shape;673;p36"/>
          <p:cNvSpPr txBox="1">
            <a:spLocks noGrp="1"/>
          </p:cNvSpPr>
          <p:nvPr>
            <p:ph type="subTitle" idx="14"/>
          </p:nvPr>
        </p:nvSpPr>
        <p:spPr>
          <a:xfrm>
            <a:off x="4086733" y="3874719"/>
            <a:ext cx="2498400" cy="502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tk-TM" sz="2800" dirty="0"/>
              <a:t>Anamnezi</a:t>
            </a:r>
            <a:endParaRPr sz="2800" dirty="0"/>
          </a:p>
        </p:txBody>
      </p:sp>
      <p:sp>
        <p:nvSpPr>
          <p:cNvPr id="674" name="Google Shape;674;p36"/>
          <p:cNvSpPr txBox="1">
            <a:spLocks noGrp="1"/>
          </p:cNvSpPr>
          <p:nvPr>
            <p:ph type="subTitle" idx="15"/>
          </p:nvPr>
        </p:nvSpPr>
        <p:spPr>
          <a:xfrm>
            <a:off x="7213467" y="3874719"/>
            <a:ext cx="2498400" cy="5028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en" sz="2800" dirty="0"/>
              <a:t>Gender</a:t>
            </a:r>
            <a:r>
              <a:rPr lang="tk-TM" sz="2800" dirty="0"/>
              <a:t>y</a:t>
            </a:r>
            <a:endParaRPr sz="2800" dirty="0"/>
          </a:p>
        </p:txBody>
      </p:sp>
      <p:grpSp>
        <p:nvGrpSpPr>
          <p:cNvPr id="675" name="Google Shape;675;p36"/>
          <p:cNvGrpSpPr/>
          <p:nvPr/>
        </p:nvGrpSpPr>
        <p:grpSpPr>
          <a:xfrm flipH="1">
            <a:off x="10078529" y="2188648"/>
            <a:ext cx="1723619" cy="1674912"/>
            <a:chOff x="6812897" y="3399865"/>
            <a:chExt cx="1292714" cy="1256184"/>
          </a:xfrm>
        </p:grpSpPr>
        <p:grpSp>
          <p:nvGrpSpPr>
            <p:cNvPr id="676" name="Google Shape;676;p36"/>
            <p:cNvGrpSpPr/>
            <p:nvPr/>
          </p:nvGrpSpPr>
          <p:grpSpPr>
            <a:xfrm>
              <a:off x="7136012" y="4140609"/>
              <a:ext cx="525386" cy="515440"/>
              <a:chOff x="5116301" y="1912596"/>
              <a:chExt cx="106130" cy="104125"/>
            </a:xfrm>
          </p:grpSpPr>
          <p:sp>
            <p:nvSpPr>
              <p:cNvPr id="677" name="Google Shape;677;p36"/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8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8" name="Google Shape;678;p36"/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8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9" name="Google Shape;679;p36"/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8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0" name="Google Shape;680;p36"/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8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1" name="Google Shape;681;p36"/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8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2" name="Google Shape;682;p36"/>
            <p:cNvGrpSpPr/>
            <p:nvPr/>
          </p:nvGrpSpPr>
          <p:grpSpPr>
            <a:xfrm>
              <a:off x="6812897" y="3399865"/>
              <a:ext cx="525386" cy="515440"/>
              <a:chOff x="5116301" y="1912596"/>
              <a:chExt cx="106130" cy="104125"/>
            </a:xfrm>
          </p:grpSpPr>
          <p:sp>
            <p:nvSpPr>
              <p:cNvPr id="683" name="Google Shape;683;p36"/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8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4" name="Google Shape;684;p36"/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8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5" name="Google Shape;685;p36"/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8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6" name="Google Shape;686;p36"/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8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7" name="Google Shape;687;p36"/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8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8" name="Google Shape;688;p36"/>
            <p:cNvGrpSpPr/>
            <p:nvPr/>
          </p:nvGrpSpPr>
          <p:grpSpPr>
            <a:xfrm flipH="1">
              <a:off x="7722609" y="3629097"/>
              <a:ext cx="383002" cy="375735"/>
              <a:chOff x="5116301" y="1912596"/>
              <a:chExt cx="106130" cy="104125"/>
            </a:xfrm>
          </p:grpSpPr>
          <p:sp>
            <p:nvSpPr>
              <p:cNvPr id="689" name="Google Shape;689;p36"/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8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0" name="Google Shape;690;p36"/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8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1" name="Google Shape;691;p36"/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8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2" name="Google Shape;692;p36"/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8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3" name="Google Shape;693;p36"/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2800" kern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DFEB2B94-E166-4643-ADC5-03361990E097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51" name="Полилиния: фигура 50">
              <a:extLst>
                <a:ext uri="{FF2B5EF4-FFF2-40B4-BE49-F238E27FC236}">
                  <a16:creationId xmlns:a16="http://schemas.microsoft.com/office/drawing/2014/main" id="{BA97B682-EA93-4EA6-89B3-E812C10E5496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Kesgitlemesi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2" name="Полилиния: фигура 51">
              <a:extLst>
                <a:ext uri="{FF2B5EF4-FFF2-40B4-BE49-F238E27FC236}">
                  <a16:creationId xmlns:a16="http://schemas.microsoft.com/office/drawing/2014/main" id="{B36B6B21-9107-49E8-91E8-3806E35BB87A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Wajyplygy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3" name="Полилиния: фигура 52">
              <a:extLst>
                <a:ext uri="{FF2B5EF4-FFF2-40B4-BE49-F238E27FC236}">
                  <a16:creationId xmlns:a16="http://schemas.microsoft.com/office/drawing/2014/main" id="{7A4E67C7-1FCA-41A2-8158-CA5A98B9EE32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Etiologiýa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4" name="Полилиния: фигура 53">
              <a:extLst>
                <a:ext uri="{FF2B5EF4-FFF2-40B4-BE49-F238E27FC236}">
                  <a16:creationId xmlns:a16="http://schemas.microsoft.com/office/drawing/2014/main" id="{A7C9A6BC-9814-4B6D-8A56-B7E32DC54E75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Epidemiologiýa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5" name="Полилиния: фигура 54">
              <a:extLst>
                <a:ext uri="{FF2B5EF4-FFF2-40B4-BE49-F238E27FC236}">
                  <a16:creationId xmlns:a16="http://schemas.microsoft.com/office/drawing/2014/main" id="{74D97375-FE6E-46FE-9623-3FA27AD1DB3C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Klinika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6" name="Полилиния: фигура 55">
              <a:extLst>
                <a:ext uri="{FF2B5EF4-FFF2-40B4-BE49-F238E27FC236}">
                  <a16:creationId xmlns:a16="http://schemas.microsoft.com/office/drawing/2014/main" id="{683FAF34-0DCE-41D0-915F-EB9AE2C1DD62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Diagnostika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B59876AA-21F0-46AD-A634-81AF81ED21FE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Terapiýa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55B8769-A63F-4AF4-91EB-E2BC93EFE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117" y="0"/>
            <a:ext cx="10515600" cy="1281835"/>
          </a:xfrm>
        </p:spPr>
        <p:txBody>
          <a:bodyPr>
            <a:normAutofit/>
          </a:bodyPr>
          <a:lstStyle/>
          <a:p>
            <a:pPr marL="857250" indent="-857250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tk-TM" sz="66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Klinika</a:t>
            </a:r>
            <a:endParaRPr lang="ru-RU" sz="6600" b="1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CF0911D-7A97-4E90-A9C0-DD9BD0298152}"/>
              </a:ext>
            </a:extLst>
          </p:cNvPr>
          <p:cNvGrpSpPr/>
          <p:nvPr/>
        </p:nvGrpSpPr>
        <p:grpSpPr>
          <a:xfrm>
            <a:off x="263698" y="951152"/>
            <a:ext cx="9781309" cy="5695950"/>
            <a:chOff x="0" y="1162050"/>
            <a:chExt cx="9781309" cy="5695950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A868B1A3-1501-4893-A311-92D77DBFD6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474"/>
            <a:stretch/>
          </p:blipFill>
          <p:spPr>
            <a:xfrm>
              <a:off x="0" y="1162050"/>
              <a:ext cx="9781309" cy="5695950"/>
            </a:xfrm>
            <a:prstGeom prst="rect">
              <a:avLst/>
            </a:prstGeom>
          </p:spPr>
        </p:pic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72C49C50-D467-4674-BC71-0B86C61BDE3F}"/>
                </a:ext>
              </a:extLst>
            </p:cNvPr>
            <p:cNvSpPr/>
            <p:nvPr/>
          </p:nvSpPr>
          <p:spPr>
            <a:xfrm>
              <a:off x="1126836" y="3521364"/>
              <a:ext cx="3260436" cy="3763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k-TM" sz="2400" b="1" i="1" dirty="0">
                  <a:solidFill>
                    <a:schemeClr val="tx1"/>
                  </a:solidFill>
                </a:rPr>
                <a:t>Kadaly arteriýa</a:t>
              </a:r>
              <a:endParaRPr lang="ru-RU" sz="2400" b="1" i="1" dirty="0">
                <a:solidFill>
                  <a:schemeClr val="tx1"/>
                </a:solidFill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2E6A15C6-4EB9-4BC2-A14F-70C3C035513C}"/>
                </a:ext>
              </a:extLst>
            </p:cNvPr>
            <p:cNvSpPr/>
            <p:nvPr/>
          </p:nvSpPr>
          <p:spPr>
            <a:xfrm>
              <a:off x="5800436" y="3521363"/>
              <a:ext cx="3459018" cy="3763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k-TM" sz="2400" b="1" i="1" dirty="0">
                  <a:solidFill>
                    <a:schemeClr val="tx1"/>
                  </a:solidFill>
                </a:rPr>
                <a:t>Keseliň </a:t>
              </a:r>
              <a:r>
                <a:rPr lang="tk-TM" sz="2400" b="1" dirty="0">
                  <a:solidFill>
                    <a:schemeClr val="tx1"/>
                  </a:solidFill>
                </a:rPr>
                <a:t>I </a:t>
              </a:r>
              <a:r>
                <a:rPr lang="tk-TM" sz="2400" b="1" i="1" dirty="0">
                  <a:solidFill>
                    <a:schemeClr val="tx1"/>
                  </a:solidFill>
                </a:rPr>
                <a:t> tapgyry</a:t>
              </a:r>
              <a:endParaRPr lang="ru-RU" sz="2400" b="1" i="1" dirty="0">
                <a:solidFill>
                  <a:schemeClr val="tx1"/>
                </a:solidFill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1030C252-7244-43E1-A3DC-F66BBF2A23D0}"/>
                </a:ext>
              </a:extLst>
            </p:cNvPr>
            <p:cNvSpPr/>
            <p:nvPr/>
          </p:nvSpPr>
          <p:spPr>
            <a:xfrm>
              <a:off x="1126835" y="6047509"/>
              <a:ext cx="3565237" cy="3763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k-TM" sz="2400" b="1" i="1" dirty="0">
                  <a:solidFill>
                    <a:schemeClr val="tx1"/>
                  </a:solidFill>
                </a:rPr>
                <a:t>Keseliň </a:t>
              </a:r>
              <a:r>
                <a:rPr lang="tk-TM" sz="2400" b="1" dirty="0">
                  <a:solidFill>
                    <a:schemeClr val="tx1"/>
                  </a:solidFill>
                </a:rPr>
                <a:t>II </a:t>
              </a:r>
              <a:r>
                <a:rPr lang="tk-TM" sz="2400" b="1" i="1" dirty="0">
                  <a:solidFill>
                    <a:schemeClr val="tx1"/>
                  </a:solidFill>
                </a:rPr>
                <a:t> tapgyry</a:t>
              </a:r>
              <a:endParaRPr lang="ru-RU" sz="2400" b="1" i="1" dirty="0">
                <a:solidFill>
                  <a:schemeClr val="tx1"/>
                </a:solidFill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1C74AD03-4AAF-42A2-9908-34C231A22BDF}"/>
                </a:ext>
              </a:extLst>
            </p:cNvPr>
            <p:cNvSpPr/>
            <p:nvPr/>
          </p:nvSpPr>
          <p:spPr>
            <a:xfrm>
              <a:off x="5717309" y="6047508"/>
              <a:ext cx="3726872" cy="37638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k-TM" sz="2800" b="1" i="1" dirty="0">
                  <a:solidFill>
                    <a:schemeClr val="tx1"/>
                  </a:solidFill>
                </a:rPr>
                <a:t>Keseliň </a:t>
              </a:r>
              <a:r>
                <a:rPr lang="tk-TM" sz="2800" b="1" dirty="0">
                  <a:solidFill>
                    <a:schemeClr val="tx1"/>
                  </a:solidFill>
                </a:rPr>
                <a:t>III </a:t>
              </a:r>
              <a:r>
                <a:rPr lang="tk-TM" sz="2800" b="1" i="1" dirty="0">
                  <a:solidFill>
                    <a:schemeClr val="tx1"/>
                  </a:solidFill>
                </a:rPr>
                <a:t> tapgyry</a:t>
              </a:r>
              <a:endParaRPr lang="ru-RU" sz="2800" b="1" i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DBC3014C-B88A-4083-8B98-79250B99AC52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5314A4C2-CE45-42C2-AA31-C8E0F2DE46F5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E9A91E5C-41DF-4237-9379-BDE1C1FE5CBA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A5B7BD19-F541-47B2-8B54-850BE837BC0A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88DBF726-B885-4DEB-A204-18386ED0289C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A738471A-EEF5-4466-919D-860D4472A87D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38169D9F-CDD3-47DF-B4D1-7AE9A916FFC1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6A64130B-1B9D-4B50-8F04-86FABF7ACA30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4984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FD7409E-C1F8-4F1B-8795-FF057FF32C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6" r="9976"/>
          <a:stretch/>
        </p:blipFill>
        <p:spPr>
          <a:xfrm>
            <a:off x="6822209" y="22581"/>
            <a:ext cx="5369791" cy="4567892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289F427-78B3-40ED-BEB5-43A4F6D73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09" y="0"/>
            <a:ext cx="6286500" cy="6835419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5D7DB22D-DBC5-46FD-A659-7FB26E6805AA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85F7A52C-341C-403D-9616-B1B3A639480C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CBA6DD3C-9220-43C0-9FF9-1290DE405F70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0B702DCE-3148-474D-87B4-1CCA30DE3AF6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B0CCCBAB-E6BD-4F86-AC11-C12E730F1559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F21B3921-8CC5-4177-A2FF-8FB813C62E7B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0ACA745D-4E33-4F2C-A35B-7FAFDEE7FC58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643ECC9A-9063-4B4D-B9D2-EC28069B9D0F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C03215DB-227C-4075-BC49-DADF72B9B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982" y="2505272"/>
            <a:ext cx="2697018" cy="445104"/>
          </a:xfrm>
          <a:solidFill>
            <a:schemeClr val="bg1"/>
          </a:solidFill>
        </p:spPr>
        <p:txBody>
          <a:bodyPr>
            <a:noAutofit/>
          </a:bodyPr>
          <a:lstStyle/>
          <a:p>
            <a:pPr>
              <a:buClr>
                <a:srgbClr val="00B0F0"/>
              </a:buClr>
            </a:pPr>
            <a:r>
              <a:rPr lang="tk-TM" sz="3600" b="1" i="1" dirty="0"/>
              <a:t>Kadaly damar</a:t>
            </a:r>
            <a:endParaRPr lang="ru-RU" sz="3600" b="1" i="1" dirty="0"/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8E928D59-37E4-4D0A-AC36-D7FD2E1CD076}"/>
              </a:ext>
            </a:extLst>
          </p:cNvPr>
          <p:cNvSpPr txBox="1">
            <a:spLocks/>
          </p:cNvSpPr>
          <p:nvPr/>
        </p:nvSpPr>
        <p:spPr>
          <a:xfrm>
            <a:off x="3655870" y="6067963"/>
            <a:ext cx="2697018" cy="44510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00B0F0"/>
              </a:buClr>
            </a:pPr>
            <a:r>
              <a:rPr lang="tk-TM" sz="3600" b="1" i="1" dirty="0"/>
              <a:t>Ateroskleroz</a:t>
            </a:r>
            <a:endParaRPr lang="ru-RU" sz="3600" b="1" i="1" dirty="0"/>
          </a:p>
        </p:txBody>
      </p:sp>
    </p:spTree>
    <p:extLst>
      <p:ext uri="{BB962C8B-B14F-4D97-AF65-F5344CB8AC3E}">
        <p14:creationId xmlns:p14="http://schemas.microsoft.com/office/powerpoint/2010/main" val="923438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9F9C6ED-6B05-40E3-81EE-4D0524FE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1184" y="239583"/>
            <a:ext cx="10515600" cy="1325563"/>
          </a:xfrm>
        </p:spPr>
        <p:txBody>
          <a:bodyPr>
            <a:normAutofit/>
          </a:bodyPr>
          <a:lstStyle/>
          <a:p>
            <a:pPr marL="857250" indent="-857250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tk-TM" sz="6600" i="1" dirty="0">
                <a:solidFill>
                  <a:srgbClr val="796A3A"/>
                </a:solidFill>
              </a:rPr>
              <a:t>Diagnostika</a:t>
            </a:r>
            <a:endParaRPr lang="ru-RU" sz="6600" b="1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1145460A-9894-4C22-B2E8-181BEE417B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1030366"/>
              </p:ext>
            </p:extLst>
          </p:nvPr>
        </p:nvGraphicFramePr>
        <p:xfrm>
          <a:off x="769238" y="136459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45" name="Google Shape;760;p38">
            <a:extLst>
              <a:ext uri="{FF2B5EF4-FFF2-40B4-BE49-F238E27FC236}">
                <a16:creationId xmlns:a16="http://schemas.microsoft.com/office/drawing/2014/main" id="{D6B354BE-1A43-48D1-AD5A-D48E42E9F249}"/>
              </a:ext>
            </a:extLst>
          </p:cNvPr>
          <p:cNvGrpSpPr/>
          <p:nvPr/>
        </p:nvGrpSpPr>
        <p:grpSpPr>
          <a:xfrm>
            <a:off x="8966200" y="314325"/>
            <a:ext cx="2630848" cy="3745148"/>
            <a:chOff x="5911269" y="1185436"/>
            <a:chExt cx="1869108" cy="2926239"/>
          </a:xfrm>
        </p:grpSpPr>
        <p:grpSp>
          <p:nvGrpSpPr>
            <p:cNvPr id="146" name="Google Shape;761;p38">
              <a:extLst>
                <a:ext uri="{FF2B5EF4-FFF2-40B4-BE49-F238E27FC236}">
                  <a16:creationId xmlns:a16="http://schemas.microsoft.com/office/drawing/2014/main" id="{72791F76-FF56-44DD-9D98-6F922F7656BE}"/>
                </a:ext>
              </a:extLst>
            </p:cNvPr>
            <p:cNvGrpSpPr/>
            <p:nvPr/>
          </p:nvGrpSpPr>
          <p:grpSpPr>
            <a:xfrm>
              <a:off x="6281182" y="1185436"/>
              <a:ext cx="1375372" cy="1376785"/>
              <a:chOff x="6281182" y="1185436"/>
              <a:chExt cx="1375372" cy="1376785"/>
            </a:xfrm>
          </p:grpSpPr>
          <p:grpSp>
            <p:nvGrpSpPr>
              <p:cNvPr id="162" name="Google Shape;762;p38">
                <a:extLst>
                  <a:ext uri="{FF2B5EF4-FFF2-40B4-BE49-F238E27FC236}">
                    <a16:creationId xmlns:a16="http://schemas.microsoft.com/office/drawing/2014/main" id="{38459EA2-54F0-4499-B578-1063F1F9AAA2}"/>
                  </a:ext>
                </a:extLst>
              </p:cNvPr>
              <p:cNvGrpSpPr/>
              <p:nvPr/>
            </p:nvGrpSpPr>
            <p:grpSpPr>
              <a:xfrm>
                <a:off x="6281182" y="1185436"/>
                <a:ext cx="1375372" cy="1376785"/>
                <a:chOff x="7779910" y="3802380"/>
                <a:chExt cx="994341" cy="995362"/>
              </a:xfrm>
            </p:grpSpPr>
            <p:sp>
              <p:nvSpPr>
                <p:cNvPr id="200" name="Google Shape;763;p38">
                  <a:extLst>
                    <a:ext uri="{FF2B5EF4-FFF2-40B4-BE49-F238E27FC236}">
                      <a16:creationId xmlns:a16="http://schemas.microsoft.com/office/drawing/2014/main" id="{8BCFAE60-500B-4108-8957-3C433F9D9E4C}"/>
                    </a:ext>
                  </a:extLst>
                </p:cNvPr>
                <p:cNvSpPr/>
                <p:nvPr/>
              </p:nvSpPr>
              <p:spPr>
                <a:xfrm>
                  <a:off x="7779910" y="3802380"/>
                  <a:ext cx="994341" cy="9953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94341" h="995362" extrusionOk="0">
                      <a:moveTo>
                        <a:pt x="994341" y="497681"/>
                      </a:moveTo>
                      <a:cubicBezTo>
                        <a:pt x="994341" y="772543"/>
                        <a:pt x="771750" y="995363"/>
                        <a:pt x="497171" y="995363"/>
                      </a:cubicBezTo>
                      <a:cubicBezTo>
                        <a:pt x="222591" y="995363"/>
                        <a:pt x="0" y="772543"/>
                        <a:pt x="0" y="497681"/>
                      </a:cubicBezTo>
                      <a:cubicBezTo>
                        <a:pt x="0" y="222820"/>
                        <a:pt x="222591" y="0"/>
                        <a:pt x="497171" y="0"/>
                      </a:cubicBezTo>
                      <a:cubicBezTo>
                        <a:pt x="771750" y="0"/>
                        <a:pt x="994341" y="222820"/>
                        <a:pt x="994341" y="497681"/>
                      </a:cubicBezTo>
                      <a:close/>
                    </a:path>
                  </a:pathLst>
                </a:custGeom>
                <a:solidFill>
                  <a:srgbClr val="9C1C0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1" name="Google Shape;764;p38">
                  <a:extLst>
                    <a:ext uri="{FF2B5EF4-FFF2-40B4-BE49-F238E27FC236}">
                      <a16:creationId xmlns:a16="http://schemas.microsoft.com/office/drawing/2014/main" id="{C6064B95-D130-47E0-BF64-A4A03C5CC900}"/>
                    </a:ext>
                  </a:extLst>
                </p:cNvPr>
                <p:cNvSpPr/>
                <p:nvPr/>
              </p:nvSpPr>
              <p:spPr>
                <a:xfrm>
                  <a:off x="7807314" y="3829812"/>
                  <a:ext cx="939533" cy="9404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39533" h="940498" extrusionOk="0">
                      <a:moveTo>
                        <a:pt x="939534" y="470249"/>
                      </a:moveTo>
                      <a:cubicBezTo>
                        <a:pt x="939534" y="729961"/>
                        <a:pt x="729212" y="940499"/>
                        <a:pt x="469767" y="940499"/>
                      </a:cubicBezTo>
                      <a:cubicBezTo>
                        <a:pt x="210322" y="940499"/>
                        <a:pt x="0" y="729961"/>
                        <a:pt x="0" y="470249"/>
                      </a:cubicBezTo>
                      <a:cubicBezTo>
                        <a:pt x="0" y="210538"/>
                        <a:pt x="210322" y="0"/>
                        <a:pt x="469767" y="0"/>
                      </a:cubicBezTo>
                      <a:cubicBezTo>
                        <a:pt x="729212" y="0"/>
                        <a:pt x="939534" y="210538"/>
                        <a:pt x="939534" y="470249"/>
                      </a:cubicBezTo>
                      <a:close/>
                    </a:path>
                  </a:pathLst>
                </a:custGeom>
                <a:solidFill>
                  <a:srgbClr val="CCECE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2" name="Google Shape;765;p38">
                  <a:extLst>
                    <a:ext uri="{FF2B5EF4-FFF2-40B4-BE49-F238E27FC236}">
                      <a16:creationId xmlns:a16="http://schemas.microsoft.com/office/drawing/2014/main" id="{8E723E66-CA4C-414F-90A9-52D4DE317BA8}"/>
                    </a:ext>
                  </a:extLst>
                </p:cNvPr>
                <p:cNvSpPr/>
                <p:nvPr/>
              </p:nvSpPr>
              <p:spPr>
                <a:xfrm>
                  <a:off x="7854414" y="3876960"/>
                  <a:ext cx="831073" cy="8382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1073" h="838220" extrusionOk="0">
                      <a:moveTo>
                        <a:pt x="510778" y="513683"/>
                      </a:moveTo>
                      <a:cubicBezTo>
                        <a:pt x="394121" y="664083"/>
                        <a:pt x="366432" y="843439"/>
                        <a:pt x="339599" y="838105"/>
                      </a:cubicBezTo>
                      <a:cubicBezTo>
                        <a:pt x="267473" y="823722"/>
                        <a:pt x="202009" y="790956"/>
                        <a:pt x="148152" y="744950"/>
                      </a:cubicBezTo>
                      <a:cubicBezTo>
                        <a:pt x="57472" y="667322"/>
                        <a:pt x="0" y="551974"/>
                        <a:pt x="0" y="423196"/>
                      </a:cubicBezTo>
                      <a:cubicBezTo>
                        <a:pt x="0" y="309181"/>
                        <a:pt x="146344" y="475488"/>
                        <a:pt x="297637" y="313468"/>
                      </a:cubicBezTo>
                      <a:cubicBezTo>
                        <a:pt x="442363" y="158496"/>
                        <a:pt x="303155" y="0"/>
                        <a:pt x="422762" y="0"/>
                      </a:cubicBezTo>
                      <a:cubicBezTo>
                        <a:pt x="567774" y="0"/>
                        <a:pt x="695754" y="73057"/>
                        <a:pt x="771876" y="184499"/>
                      </a:cubicBezTo>
                      <a:cubicBezTo>
                        <a:pt x="798138" y="222980"/>
                        <a:pt x="818310" y="266033"/>
                        <a:pt x="830775" y="312230"/>
                      </a:cubicBezTo>
                      <a:cubicBezTo>
                        <a:pt x="840290" y="347567"/>
                        <a:pt x="620393" y="372428"/>
                        <a:pt x="510778" y="513683"/>
                      </a:cubicBezTo>
                      <a:close/>
                    </a:path>
                  </a:pathLst>
                </a:custGeom>
                <a:solidFill>
                  <a:srgbClr val="690200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3" name="Google Shape;766;p38">
                  <a:extLst>
                    <a:ext uri="{FF2B5EF4-FFF2-40B4-BE49-F238E27FC236}">
                      <a16:creationId xmlns:a16="http://schemas.microsoft.com/office/drawing/2014/main" id="{4394FB81-9810-47AC-A46F-5D6C96E5F040}"/>
                    </a:ext>
                  </a:extLst>
                </p:cNvPr>
                <p:cNvSpPr/>
                <p:nvPr/>
              </p:nvSpPr>
              <p:spPr>
                <a:xfrm>
                  <a:off x="7807409" y="3829811"/>
                  <a:ext cx="808889" cy="8097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8889" h="809720" extrusionOk="0">
                      <a:moveTo>
                        <a:pt x="14178" y="484537"/>
                      </a:moveTo>
                      <a:cubicBezTo>
                        <a:pt x="14178" y="224790"/>
                        <a:pt x="224560" y="14288"/>
                        <a:pt x="483945" y="14288"/>
                      </a:cubicBezTo>
                      <a:cubicBezTo>
                        <a:pt x="610021" y="14288"/>
                        <a:pt x="724490" y="64103"/>
                        <a:pt x="808890" y="145066"/>
                      </a:cubicBezTo>
                      <a:cubicBezTo>
                        <a:pt x="723348" y="55721"/>
                        <a:pt x="603075" y="0"/>
                        <a:pt x="469767" y="0"/>
                      </a:cubicBezTo>
                      <a:cubicBezTo>
                        <a:pt x="210287" y="0"/>
                        <a:pt x="0" y="210598"/>
                        <a:pt x="0" y="470250"/>
                      </a:cubicBezTo>
                      <a:cubicBezTo>
                        <a:pt x="0" y="603790"/>
                        <a:pt x="55664" y="724186"/>
                        <a:pt x="144917" y="809720"/>
                      </a:cubicBezTo>
                      <a:cubicBezTo>
                        <a:pt x="63942" y="725329"/>
                        <a:pt x="14178" y="610743"/>
                        <a:pt x="14178" y="484537"/>
                      </a:cubicBezTo>
                      <a:close/>
                    </a:path>
                  </a:pathLst>
                </a:custGeom>
                <a:solidFill>
                  <a:srgbClr val="CCECEE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04" name="Google Shape;767;p38">
                  <a:extLst>
                    <a:ext uri="{FF2B5EF4-FFF2-40B4-BE49-F238E27FC236}">
                      <a16:creationId xmlns:a16="http://schemas.microsoft.com/office/drawing/2014/main" id="{4F4CA064-E2EF-4FD5-8181-2CA0F427054E}"/>
                    </a:ext>
                  </a:extLst>
                </p:cNvPr>
                <p:cNvSpPr/>
                <p:nvPr/>
              </p:nvSpPr>
              <p:spPr>
                <a:xfrm>
                  <a:off x="7935579" y="3958113"/>
                  <a:ext cx="811363" cy="8121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1363" h="812196" extrusionOk="0">
                      <a:moveTo>
                        <a:pt x="663877" y="0"/>
                      </a:moveTo>
                      <a:cubicBezTo>
                        <a:pt x="743235" y="84201"/>
                        <a:pt x="792048" y="197739"/>
                        <a:pt x="792048" y="322612"/>
                      </a:cubicBezTo>
                      <a:cubicBezTo>
                        <a:pt x="792048" y="582359"/>
                        <a:pt x="581666" y="792861"/>
                        <a:pt x="322281" y="792861"/>
                      </a:cubicBezTo>
                      <a:cubicBezTo>
                        <a:pt x="197441" y="792861"/>
                        <a:pt x="84114" y="744093"/>
                        <a:pt x="0" y="664559"/>
                      </a:cubicBezTo>
                      <a:cubicBezTo>
                        <a:pt x="85637" y="755428"/>
                        <a:pt x="206956" y="812197"/>
                        <a:pt x="341596" y="812197"/>
                      </a:cubicBezTo>
                      <a:cubicBezTo>
                        <a:pt x="601077" y="812197"/>
                        <a:pt x="811363" y="601599"/>
                        <a:pt x="811363" y="341948"/>
                      </a:cubicBezTo>
                      <a:cubicBezTo>
                        <a:pt x="811363" y="207169"/>
                        <a:pt x="754653" y="85725"/>
                        <a:pt x="663877" y="0"/>
                      </a:cubicBezTo>
                      <a:close/>
                    </a:path>
                  </a:pathLst>
                </a:custGeom>
                <a:solidFill>
                  <a:srgbClr val="9C1C04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63" name="Google Shape;768;p38">
                <a:extLst>
                  <a:ext uri="{FF2B5EF4-FFF2-40B4-BE49-F238E27FC236}">
                    <a16:creationId xmlns:a16="http://schemas.microsoft.com/office/drawing/2014/main" id="{65A028A5-60A2-40D7-A2A7-0D890BF73E80}"/>
                  </a:ext>
                </a:extLst>
              </p:cNvPr>
              <p:cNvGrpSpPr/>
              <p:nvPr/>
            </p:nvGrpSpPr>
            <p:grpSpPr>
              <a:xfrm>
                <a:off x="6480392" y="1399427"/>
                <a:ext cx="938364" cy="926612"/>
                <a:chOff x="6480392" y="1399427"/>
                <a:chExt cx="938364" cy="926612"/>
              </a:xfrm>
            </p:grpSpPr>
            <p:grpSp>
              <p:nvGrpSpPr>
                <p:cNvPr id="164" name="Google Shape;769;p38">
                  <a:extLst>
                    <a:ext uri="{FF2B5EF4-FFF2-40B4-BE49-F238E27FC236}">
                      <a16:creationId xmlns:a16="http://schemas.microsoft.com/office/drawing/2014/main" id="{EB7787BC-24EC-4DFF-95D4-9A6EEF9B6D6D}"/>
                    </a:ext>
                  </a:extLst>
                </p:cNvPr>
                <p:cNvGrpSpPr/>
                <p:nvPr/>
              </p:nvGrpSpPr>
              <p:grpSpPr>
                <a:xfrm>
                  <a:off x="6754822" y="1854536"/>
                  <a:ext cx="237742" cy="233240"/>
                  <a:chOff x="5116301" y="1912596"/>
                  <a:chExt cx="106130" cy="104125"/>
                </a:xfrm>
              </p:grpSpPr>
              <p:sp>
                <p:nvSpPr>
                  <p:cNvPr id="195" name="Google Shape;770;p38">
                    <a:extLst>
                      <a:ext uri="{FF2B5EF4-FFF2-40B4-BE49-F238E27FC236}">
                        <a16:creationId xmlns:a16="http://schemas.microsoft.com/office/drawing/2014/main" id="{1002C2A6-99AB-4DC7-862F-211360A2776D}"/>
                      </a:ext>
                    </a:extLst>
                  </p:cNvPr>
                  <p:cNvSpPr/>
                  <p:nvPr/>
                </p:nvSpPr>
                <p:spPr>
                  <a:xfrm>
                    <a:off x="5116301" y="1912596"/>
                    <a:ext cx="106130" cy="1040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130" h="104071" extrusionOk="0">
                        <a:moveTo>
                          <a:pt x="98112" y="93940"/>
                        </a:moveTo>
                        <a:cubicBezTo>
                          <a:pt x="81936" y="111085"/>
                          <a:pt x="48728" y="105941"/>
                          <a:pt x="24084" y="82510"/>
                        </a:cubicBezTo>
                        <a:cubicBezTo>
                          <a:pt x="-561" y="59078"/>
                          <a:pt x="-7412" y="26217"/>
                          <a:pt x="8764" y="9167"/>
                        </a:cubicBezTo>
                        <a:cubicBezTo>
                          <a:pt x="24940" y="-7978"/>
                          <a:pt x="55294" y="118"/>
                          <a:pt x="79938" y="23550"/>
                        </a:cubicBezTo>
                        <a:cubicBezTo>
                          <a:pt x="104677" y="46886"/>
                          <a:pt x="114383" y="76795"/>
                          <a:pt x="98112" y="93940"/>
                        </a:cubicBezTo>
                        <a:close/>
                      </a:path>
                    </a:pathLst>
                  </a:custGeom>
                  <a:solidFill>
                    <a:srgbClr val="E0334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6" name="Google Shape;771;p38">
                    <a:extLst>
                      <a:ext uri="{FF2B5EF4-FFF2-40B4-BE49-F238E27FC236}">
                        <a16:creationId xmlns:a16="http://schemas.microsoft.com/office/drawing/2014/main" id="{141EC9EA-347D-4170-A234-7C1E60F080D2}"/>
                      </a:ext>
                    </a:extLst>
                  </p:cNvPr>
                  <p:cNvSpPr/>
                  <p:nvPr/>
                </p:nvSpPr>
                <p:spPr>
                  <a:xfrm>
                    <a:off x="5116369" y="1938623"/>
                    <a:ext cx="106027" cy="780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027" h="78098" extrusionOk="0">
                        <a:moveTo>
                          <a:pt x="104420" y="35528"/>
                        </a:moveTo>
                        <a:cubicBezTo>
                          <a:pt x="105847" y="42958"/>
                          <a:pt x="102041" y="49054"/>
                          <a:pt x="98330" y="52959"/>
                        </a:cubicBezTo>
                        <a:cubicBezTo>
                          <a:pt x="82154" y="70104"/>
                          <a:pt x="50373" y="67913"/>
                          <a:pt x="21637" y="40672"/>
                        </a:cubicBezTo>
                        <a:cubicBezTo>
                          <a:pt x="9743" y="29337"/>
                          <a:pt x="3558" y="12859"/>
                          <a:pt x="609" y="0"/>
                        </a:cubicBezTo>
                        <a:cubicBezTo>
                          <a:pt x="-2436" y="17335"/>
                          <a:pt x="6032" y="39433"/>
                          <a:pt x="24016" y="56579"/>
                        </a:cubicBezTo>
                        <a:cubicBezTo>
                          <a:pt x="48661" y="80010"/>
                          <a:pt x="81774" y="85058"/>
                          <a:pt x="98045" y="68008"/>
                        </a:cubicBezTo>
                        <a:cubicBezTo>
                          <a:pt x="106037" y="59436"/>
                          <a:pt x="107750" y="47816"/>
                          <a:pt x="104420" y="35528"/>
                        </a:cubicBezTo>
                        <a:close/>
                      </a:path>
                    </a:pathLst>
                  </a:custGeom>
                  <a:solidFill>
                    <a:srgbClr val="9C1C0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7" name="Google Shape;772;p38">
                    <a:extLst>
                      <a:ext uri="{FF2B5EF4-FFF2-40B4-BE49-F238E27FC236}">
                        <a16:creationId xmlns:a16="http://schemas.microsoft.com/office/drawing/2014/main" id="{19713ED7-1603-4BB1-BD57-91078D14EE66}"/>
                      </a:ext>
                    </a:extLst>
                  </p:cNvPr>
                  <p:cNvSpPr/>
                  <p:nvPr/>
                </p:nvSpPr>
                <p:spPr>
                  <a:xfrm>
                    <a:off x="5152338" y="1930383"/>
                    <a:ext cx="51670" cy="49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70" h="49854" extrusionOk="0">
                        <a:moveTo>
                          <a:pt x="49801" y="47388"/>
                        </a:moveTo>
                        <a:cubicBezTo>
                          <a:pt x="44187" y="53389"/>
                          <a:pt x="28867" y="48055"/>
                          <a:pt x="15736" y="35577"/>
                        </a:cubicBezTo>
                        <a:cubicBezTo>
                          <a:pt x="2605" y="23099"/>
                          <a:pt x="-3580" y="8050"/>
                          <a:pt x="2129" y="2144"/>
                        </a:cubicBezTo>
                        <a:cubicBezTo>
                          <a:pt x="7743" y="-3857"/>
                          <a:pt x="21255" y="3382"/>
                          <a:pt x="34386" y="15860"/>
                        </a:cubicBezTo>
                        <a:cubicBezTo>
                          <a:pt x="47517" y="28338"/>
                          <a:pt x="55510" y="41482"/>
                          <a:pt x="49801" y="47388"/>
                        </a:cubicBezTo>
                        <a:close/>
                      </a:path>
                    </a:pathLst>
                  </a:custGeom>
                  <a:solidFill>
                    <a:srgbClr val="9C1C0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8" name="Google Shape;773;p38">
                    <a:extLst>
                      <a:ext uri="{FF2B5EF4-FFF2-40B4-BE49-F238E27FC236}">
                        <a16:creationId xmlns:a16="http://schemas.microsoft.com/office/drawing/2014/main" id="{0A1F74DD-F411-4FD5-B07B-FB66F5BE40E7}"/>
                      </a:ext>
                    </a:extLst>
                  </p:cNvPr>
                  <p:cNvSpPr/>
                  <p:nvPr/>
                </p:nvSpPr>
                <p:spPr>
                  <a:xfrm>
                    <a:off x="5131850" y="1915523"/>
                    <a:ext cx="45565" cy="178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65" h="17832" extrusionOk="0">
                        <a:moveTo>
                          <a:pt x="41458" y="14432"/>
                        </a:moveTo>
                        <a:cubicBezTo>
                          <a:pt x="35844" y="11384"/>
                          <a:pt x="29563" y="9193"/>
                          <a:pt x="23664" y="8908"/>
                        </a:cubicBezTo>
                        <a:cubicBezTo>
                          <a:pt x="17669" y="8622"/>
                          <a:pt x="12912" y="10717"/>
                          <a:pt x="10723" y="14813"/>
                        </a:cubicBezTo>
                        <a:cubicBezTo>
                          <a:pt x="9201" y="17575"/>
                          <a:pt x="5775" y="18623"/>
                          <a:pt x="3016" y="17194"/>
                        </a:cubicBezTo>
                        <a:cubicBezTo>
                          <a:pt x="257" y="15670"/>
                          <a:pt x="-790" y="12241"/>
                          <a:pt x="637" y="9479"/>
                        </a:cubicBezTo>
                        <a:cubicBezTo>
                          <a:pt x="827" y="9193"/>
                          <a:pt x="923" y="8908"/>
                          <a:pt x="1113" y="8717"/>
                        </a:cubicBezTo>
                        <a:lnTo>
                          <a:pt x="1398" y="8336"/>
                        </a:lnTo>
                        <a:cubicBezTo>
                          <a:pt x="4158" y="4812"/>
                          <a:pt x="8154" y="2050"/>
                          <a:pt x="12436" y="907"/>
                        </a:cubicBezTo>
                        <a:cubicBezTo>
                          <a:pt x="16623" y="-332"/>
                          <a:pt x="20809" y="-141"/>
                          <a:pt x="24616" y="526"/>
                        </a:cubicBezTo>
                        <a:cubicBezTo>
                          <a:pt x="32228" y="1954"/>
                          <a:pt x="38698" y="5479"/>
                          <a:pt x="44407" y="9670"/>
                        </a:cubicBezTo>
                        <a:cubicBezTo>
                          <a:pt x="45644" y="10622"/>
                          <a:pt x="45930" y="12432"/>
                          <a:pt x="45073" y="13670"/>
                        </a:cubicBezTo>
                        <a:cubicBezTo>
                          <a:pt x="44407" y="14718"/>
                          <a:pt x="42790" y="15099"/>
                          <a:pt x="41458" y="14432"/>
                        </a:cubicBezTo>
                        <a:lnTo>
                          <a:pt x="41458" y="14432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9" name="Google Shape;774;p38">
                    <a:extLst>
                      <a:ext uri="{FF2B5EF4-FFF2-40B4-BE49-F238E27FC236}">
                        <a16:creationId xmlns:a16="http://schemas.microsoft.com/office/drawing/2014/main" id="{52690E7F-90E0-417B-B946-CF0C9ECD1869}"/>
                      </a:ext>
                    </a:extLst>
                  </p:cNvPr>
                  <p:cNvSpPr/>
                  <p:nvPr/>
                </p:nvSpPr>
                <p:spPr>
                  <a:xfrm>
                    <a:off x="5129286" y="1940361"/>
                    <a:ext cx="12397" cy="14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97" h="14334" extrusionOk="0">
                        <a:moveTo>
                          <a:pt x="8911" y="13978"/>
                        </a:moveTo>
                        <a:cubicBezTo>
                          <a:pt x="5866" y="15216"/>
                          <a:pt x="2155" y="13120"/>
                          <a:pt x="633" y="9406"/>
                        </a:cubicBezTo>
                        <a:cubicBezTo>
                          <a:pt x="-890" y="5691"/>
                          <a:pt x="442" y="1595"/>
                          <a:pt x="3487" y="357"/>
                        </a:cubicBezTo>
                        <a:cubicBezTo>
                          <a:pt x="6532" y="-881"/>
                          <a:pt x="10243" y="1214"/>
                          <a:pt x="11765" y="4929"/>
                        </a:cubicBezTo>
                        <a:cubicBezTo>
                          <a:pt x="13288" y="8739"/>
                          <a:pt x="11956" y="12739"/>
                          <a:pt x="8911" y="1397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65" name="Google Shape;775;p38">
                  <a:extLst>
                    <a:ext uri="{FF2B5EF4-FFF2-40B4-BE49-F238E27FC236}">
                      <a16:creationId xmlns:a16="http://schemas.microsoft.com/office/drawing/2014/main" id="{B6520EAB-58D9-4EEF-9D7C-8158E2F57426}"/>
                    </a:ext>
                  </a:extLst>
                </p:cNvPr>
                <p:cNvGrpSpPr/>
                <p:nvPr/>
              </p:nvGrpSpPr>
              <p:grpSpPr>
                <a:xfrm flipH="1">
                  <a:off x="6988914" y="1399427"/>
                  <a:ext cx="237742" cy="233240"/>
                  <a:chOff x="5116301" y="1912596"/>
                  <a:chExt cx="106130" cy="104125"/>
                </a:xfrm>
              </p:grpSpPr>
              <p:sp>
                <p:nvSpPr>
                  <p:cNvPr id="190" name="Google Shape;776;p38">
                    <a:extLst>
                      <a:ext uri="{FF2B5EF4-FFF2-40B4-BE49-F238E27FC236}">
                        <a16:creationId xmlns:a16="http://schemas.microsoft.com/office/drawing/2014/main" id="{25C6DA5F-B103-4CFB-A563-9F13C1253DE4}"/>
                      </a:ext>
                    </a:extLst>
                  </p:cNvPr>
                  <p:cNvSpPr/>
                  <p:nvPr/>
                </p:nvSpPr>
                <p:spPr>
                  <a:xfrm>
                    <a:off x="5116301" y="1912596"/>
                    <a:ext cx="106130" cy="1040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130" h="104071" extrusionOk="0">
                        <a:moveTo>
                          <a:pt x="98112" y="93940"/>
                        </a:moveTo>
                        <a:cubicBezTo>
                          <a:pt x="81936" y="111085"/>
                          <a:pt x="48728" y="105941"/>
                          <a:pt x="24084" y="82510"/>
                        </a:cubicBezTo>
                        <a:cubicBezTo>
                          <a:pt x="-561" y="59078"/>
                          <a:pt x="-7412" y="26217"/>
                          <a:pt x="8764" y="9167"/>
                        </a:cubicBezTo>
                        <a:cubicBezTo>
                          <a:pt x="24940" y="-7978"/>
                          <a:pt x="55294" y="118"/>
                          <a:pt x="79938" y="23550"/>
                        </a:cubicBezTo>
                        <a:cubicBezTo>
                          <a:pt x="104677" y="46886"/>
                          <a:pt x="114383" y="76795"/>
                          <a:pt x="98112" y="93940"/>
                        </a:cubicBezTo>
                        <a:close/>
                      </a:path>
                    </a:pathLst>
                  </a:custGeom>
                  <a:solidFill>
                    <a:srgbClr val="E0334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1" name="Google Shape;777;p38">
                    <a:extLst>
                      <a:ext uri="{FF2B5EF4-FFF2-40B4-BE49-F238E27FC236}">
                        <a16:creationId xmlns:a16="http://schemas.microsoft.com/office/drawing/2014/main" id="{0EA08372-19BF-4F53-9067-949BA5DAE67F}"/>
                      </a:ext>
                    </a:extLst>
                  </p:cNvPr>
                  <p:cNvSpPr/>
                  <p:nvPr/>
                </p:nvSpPr>
                <p:spPr>
                  <a:xfrm>
                    <a:off x="5116369" y="1938623"/>
                    <a:ext cx="106027" cy="780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027" h="78098" extrusionOk="0">
                        <a:moveTo>
                          <a:pt x="104420" y="35528"/>
                        </a:moveTo>
                        <a:cubicBezTo>
                          <a:pt x="105847" y="42958"/>
                          <a:pt x="102041" y="49054"/>
                          <a:pt x="98330" y="52959"/>
                        </a:cubicBezTo>
                        <a:cubicBezTo>
                          <a:pt x="82154" y="70104"/>
                          <a:pt x="50373" y="67913"/>
                          <a:pt x="21637" y="40672"/>
                        </a:cubicBezTo>
                        <a:cubicBezTo>
                          <a:pt x="9743" y="29337"/>
                          <a:pt x="3558" y="12859"/>
                          <a:pt x="609" y="0"/>
                        </a:cubicBezTo>
                        <a:cubicBezTo>
                          <a:pt x="-2436" y="17335"/>
                          <a:pt x="6032" y="39433"/>
                          <a:pt x="24016" y="56579"/>
                        </a:cubicBezTo>
                        <a:cubicBezTo>
                          <a:pt x="48661" y="80010"/>
                          <a:pt x="81774" y="85058"/>
                          <a:pt x="98045" y="68008"/>
                        </a:cubicBezTo>
                        <a:cubicBezTo>
                          <a:pt x="106037" y="59436"/>
                          <a:pt x="107750" y="47816"/>
                          <a:pt x="104420" y="35528"/>
                        </a:cubicBezTo>
                        <a:close/>
                      </a:path>
                    </a:pathLst>
                  </a:custGeom>
                  <a:solidFill>
                    <a:srgbClr val="9C1C0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2" name="Google Shape;778;p38">
                    <a:extLst>
                      <a:ext uri="{FF2B5EF4-FFF2-40B4-BE49-F238E27FC236}">
                        <a16:creationId xmlns:a16="http://schemas.microsoft.com/office/drawing/2014/main" id="{B3FBC97F-41E1-4F45-AA56-4526925ABE26}"/>
                      </a:ext>
                    </a:extLst>
                  </p:cNvPr>
                  <p:cNvSpPr/>
                  <p:nvPr/>
                </p:nvSpPr>
                <p:spPr>
                  <a:xfrm>
                    <a:off x="5152338" y="1930383"/>
                    <a:ext cx="51670" cy="49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70" h="49854" extrusionOk="0">
                        <a:moveTo>
                          <a:pt x="49801" y="47388"/>
                        </a:moveTo>
                        <a:cubicBezTo>
                          <a:pt x="44187" y="53389"/>
                          <a:pt x="28867" y="48055"/>
                          <a:pt x="15736" y="35577"/>
                        </a:cubicBezTo>
                        <a:cubicBezTo>
                          <a:pt x="2605" y="23099"/>
                          <a:pt x="-3580" y="8050"/>
                          <a:pt x="2129" y="2144"/>
                        </a:cubicBezTo>
                        <a:cubicBezTo>
                          <a:pt x="7743" y="-3857"/>
                          <a:pt x="21255" y="3382"/>
                          <a:pt x="34386" y="15860"/>
                        </a:cubicBezTo>
                        <a:cubicBezTo>
                          <a:pt x="47517" y="28338"/>
                          <a:pt x="55510" y="41482"/>
                          <a:pt x="49801" y="47388"/>
                        </a:cubicBezTo>
                        <a:close/>
                      </a:path>
                    </a:pathLst>
                  </a:custGeom>
                  <a:solidFill>
                    <a:srgbClr val="9C1C0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3" name="Google Shape;779;p38">
                    <a:extLst>
                      <a:ext uri="{FF2B5EF4-FFF2-40B4-BE49-F238E27FC236}">
                        <a16:creationId xmlns:a16="http://schemas.microsoft.com/office/drawing/2014/main" id="{D4727AAB-6180-4ADA-A7FD-EA46B723B7A7}"/>
                      </a:ext>
                    </a:extLst>
                  </p:cNvPr>
                  <p:cNvSpPr/>
                  <p:nvPr/>
                </p:nvSpPr>
                <p:spPr>
                  <a:xfrm>
                    <a:off x="5131850" y="1915523"/>
                    <a:ext cx="45565" cy="178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65" h="17832" extrusionOk="0">
                        <a:moveTo>
                          <a:pt x="41458" y="14432"/>
                        </a:moveTo>
                        <a:cubicBezTo>
                          <a:pt x="35844" y="11384"/>
                          <a:pt x="29563" y="9193"/>
                          <a:pt x="23664" y="8908"/>
                        </a:cubicBezTo>
                        <a:cubicBezTo>
                          <a:pt x="17669" y="8622"/>
                          <a:pt x="12912" y="10717"/>
                          <a:pt x="10723" y="14813"/>
                        </a:cubicBezTo>
                        <a:cubicBezTo>
                          <a:pt x="9201" y="17575"/>
                          <a:pt x="5775" y="18623"/>
                          <a:pt x="3016" y="17194"/>
                        </a:cubicBezTo>
                        <a:cubicBezTo>
                          <a:pt x="257" y="15670"/>
                          <a:pt x="-790" y="12241"/>
                          <a:pt x="637" y="9479"/>
                        </a:cubicBezTo>
                        <a:cubicBezTo>
                          <a:pt x="827" y="9193"/>
                          <a:pt x="923" y="8908"/>
                          <a:pt x="1113" y="8717"/>
                        </a:cubicBezTo>
                        <a:lnTo>
                          <a:pt x="1398" y="8336"/>
                        </a:lnTo>
                        <a:cubicBezTo>
                          <a:pt x="4158" y="4812"/>
                          <a:pt x="8154" y="2050"/>
                          <a:pt x="12436" y="907"/>
                        </a:cubicBezTo>
                        <a:cubicBezTo>
                          <a:pt x="16623" y="-332"/>
                          <a:pt x="20809" y="-141"/>
                          <a:pt x="24616" y="526"/>
                        </a:cubicBezTo>
                        <a:cubicBezTo>
                          <a:pt x="32228" y="1954"/>
                          <a:pt x="38698" y="5479"/>
                          <a:pt x="44407" y="9670"/>
                        </a:cubicBezTo>
                        <a:cubicBezTo>
                          <a:pt x="45644" y="10622"/>
                          <a:pt x="45930" y="12432"/>
                          <a:pt x="45073" y="13670"/>
                        </a:cubicBezTo>
                        <a:cubicBezTo>
                          <a:pt x="44407" y="14718"/>
                          <a:pt x="42790" y="15099"/>
                          <a:pt x="41458" y="14432"/>
                        </a:cubicBezTo>
                        <a:lnTo>
                          <a:pt x="41458" y="14432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94" name="Google Shape;780;p38">
                    <a:extLst>
                      <a:ext uri="{FF2B5EF4-FFF2-40B4-BE49-F238E27FC236}">
                        <a16:creationId xmlns:a16="http://schemas.microsoft.com/office/drawing/2014/main" id="{8C2F430E-E4C9-4C4E-A49B-817C8BC81ADD}"/>
                      </a:ext>
                    </a:extLst>
                  </p:cNvPr>
                  <p:cNvSpPr/>
                  <p:nvPr/>
                </p:nvSpPr>
                <p:spPr>
                  <a:xfrm>
                    <a:off x="5129286" y="1940361"/>
                    <a:ext cx="12397" cy="14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97" h="14334" extrusionOk="0">
                        <a:moveTo>
                          <a:pt x="8911" y="13978"/>
                        </a:moveTo>
                        <a:cubicBezTo>
                          <a:pt x="5866" y="15216"/>
                          <a:pt x="2155" y="13120"/>
                          <a:pt x="633" y="9406"/>
                        </a:cubicBezTo>
                        <a:cubicBezTo>
                          <a:pt x="-890" y="5691"/>
                          <a:pt x="442" y="1595"/>
                          <a:pt x="3487" y="357"/>
                        </a:cubicBezTo>
                        <a:cubicBezTo>
                          <a:pt x="6532" y="-881"/>
                          <a:pt x="10243" y="1214"/>
                          <a:pt x="11765" y="4929"/>
                        </a:cubicBezTo>
                        <a:cubicBezTo>
                          <a:pt x="13288" y="8739"/>
                          <a:pt x="11956" y="12739"/>
                          <a:pt x="8911" y="1397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66" name="Google Shape;781;p38">
                  <a:extLst>
                    <a:ext uri="{FF2B5EF4-FFF2-40B4-BE49-F238E27FC236}">
                      <a16:creationId xmlns:a16="http://schemas.microsoft.com/office/drawing/2014/main" id="{C7C39321-CAB4-42E4-8D51-C9C7BEB51930}"/>
                    </a:ext>
                  </a:extLst>
                </p:cNvPr>
                <p:cNvGrpSpPr/>
                <p:nvPr/>
              </p:nvGrpSpPr>
              <p:grpSpPr>
                <a:xfrm>
                  <a:off x="6480392" y="1886138"/>
                  <a:ext cx="173310" cy="170026"/>
                  <a:chOff x="5116301" y="1912596"/>
                  <a:chExt cx="106130" cy="104125"/>
                </a:xfrm>
              </p:grpSpPr>
              <p:sp>
                <p:nvSpPr>
                  <p:cNvPr id="185" name="Google Shape;782;p38">
                    <a:extLst>
                      <a:ext uri="{FF2B5EF4-FFF2-40B4-BE49-F238E27FC236}">
                        <a16:creationId xmlns:a16="http://schemas.microsoft.com/office/drawing/2014/main" id="{5347413F-25FC-4607-BA20-1460C7106E6D}"/>
                      </a:ext>
                    </a:extLst>
                  </p:cNvPr>
                  <p:cNvSpPr/>
                  <p:nvPr/>
                </p:nvSpPr>
                <p:spPr>
                  <a:xfrm>
                    <a:off x="5116301" y="1912596"/>
                    <a:ext cx="106130" cy="1040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130" h="104071" extrusionOk="0">
                        <a:moveTo>
                          <a:pt x="98112" y="93940"/>
                        </a:moveTo>
                        <a:cubicBezTo>
                          <a:pt x="81936" y="111085"/>
                          <a:pt x="48728" y="105941"/>
                          <a:pt x="24084" y="82510"/>
                        </a:cubicBezTo>
                        <a:cubicBezTo>
                          <a:pt x="-561" y="59078"/>
                          <a:pt x="-7412" y="26217"/>
                          <a:pt x="8764" y="9167"/>
                        </a:cubicBezTo>
                        <a:cubicBezTo>
                          <a:pt x="24940" y="-7978"/>
                          <a:pt x="55294" y="118"/>
                          <a:pt x="79938" y="23550"/>
                        </a:cubicBezTo>
                        <a:cubicBezTo>
                          <a:pt x="104677" y="46886"/>
                          <a:pt x="114383" y="76795"/>
                          <a:pt x="98112" y="93940"/>
                        </a:cubicBezTo>
                        <a:close/>
                      </a:path>
                    </a:pathLst>
                  </a:custGeom>
                  <a:solidFill>
                    <a:srgbClr val="E0334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6" name="Google Shape;783;p38">
                    <a:extLst>
                      <a:ext uri="{FF2B5EF4-FFF2-40B4-BE49-F238E27FC236}">
                        <a16:creationId xmlns:a16="http://schemas.microsoft.com/office/drawing/2014/main" id="{2568037C-7D63-4226-9DAE-BA9BED9DB81D}"/>
                      </a:ext>
                    </a:extLst>
                  </p:cNvPr>
                  <p:cNvSpPr/>
                  <p:nvPr/>
                </p:nvSpPr>
                <p:spPr>
                  <a:xfrm>
                    <a:off x="5116369" y="1938623"/>
                    <a:ext cx="106027" cy="780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027" h="78098" extrusionOk="0">
                        <a:moveTo>
                          <a:pt x="104420" y="35528"/>
                        </a:moveTo>
                        <a:cubicBezTo>
                          <a:pt x="105847" y="42958"/>
                          <a:pt x="102041" y="49054"/>
                          <a:pt x="98330" y="52959"/>
                        </a:cubicBezTo>
                        <a:cubicBezTo>
                          <a:pt x="82154" y="70104"/>
                          <a:pt x="50373" y="67913"/>
                          <a:pt x="21637" y="40672"/>
                        </a:cubicBezTo>
                        <a:cubicBezTo>
                          <a:pt x="9743" y="29337"/>
                          <a:pt x="3558" y="12859"/>
                          <a:pt x="609" y="0"/>
                        </a:cubicBezTo>
                        <a:cubicBezTo>
                          <a:pt x="-2436" y="17335"/>
                          <a:pt x="6032" y="39433"/>
                          <a:pt x="24016" y="56579"/>
                        </a:cubicBezTo>
                        <a:cubicBezTo>
                          <a:pt x="48661" y="80010"/>
                          <a:pt x="81774" y="85058"/>
                          <a:pt x="98045" y="68008"/>
                        </a:cubicBezTo>
                        <a:cubicBezTo>
                          <a:pt x="106037" y="59436"/>
                          <a:pt x="107750" y="47816"/>
                          <a:pt x="104420" y="35528"/>
                        </a:cubicBezTo>
                        <a:close/>
                      </a:path>
                    </a:pathLst>
                  </a:custGeom>
                  <a:solidFill>
                    <a:srgbClr val="9C1C0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7" name="Google Shape;784;p38">
                    <a:extLst>
                      <a:ext uri="{FF2B5EF4-FFF2-40B4-BE49-F238E27FC236}">
                        <a16:creationId xmlns:a16="http://schemas.microsoft.com/office/drawing/2014/main" id="{81263D24-0E01-4995-815D-E1D649754866}"/>
                      </a:ext>
                    </a:extLst>
                  </p:cNvPr>
                  <p:cNvSpPr/>
                  <p:nvPr/>
                </p:nvSpPr>
                <p:spPr>
                  <a:xfrm>
                    <a:off x="5152338" y="1930383"/>
                    <a:ext cx="51670" cy="49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70" h="49854" extrusionOk="0">
                        <a:moveTo>
                          <a:pt x="49801" y="47388"/>
                        </a:moveTo>
                        <a:cubicBezTo>
                          <a:pt x="44187" y="53389"/>
                          <a:pt x="28867" y="48055"/>
                          <a:pt x="15736" y="35577"/>
                        </a:cubicBezTo>
                        <a:cubicBezTo>
                          <a:pt x="2605" y="23099"/>
                          <a:pt x="-3580" y="8050"/>
                          <a:pt x="2129" y="2144"/>
                        </a:cubicBezTo>
                        <a:cubicBezTo>
                          <a:pt x="7743" y="-3857"/>
                          <a:pt x="21255" y="3382"/>
                          <a:pt x="34386" y="15860"/>
                        </a:cubicBezTo>
                        <a:cubicBezTo>
                          <a:pt x="47517" y="28338"/>
                          <a:pt x="55510" y="41482"/>
                          <a:pt x="49801" y="47388"/>
                        </a:cubicBezTo>
                        <a:close/>
                      </a:path>
                    </a:pathLst>
                  </a:custGeom>
                  <a:solidFill>
                    <a:srgbClr val="9C1C0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8" name="Google Shape;785;p38">
                    <a:extLst>
                      <a:ext uri="{FF2B5EF4-FFF2-40B4-BE49-F238E27FC236}">
                        <a16:creationId xmlns:a16="http://schemas.microsoft.com/office/drawing/2014/main" id="{354B08EB-4C50-4907-B168-49A8E5025899}"/>
                      </a:ext>
                    </a:extLst>
                  </p:cNvPr>
                  <p:cNvSpPr/>
                  <p:nvPr/>
                </p:nvSpPr>
                <p:spPr>
                  <a:xfrm>
                    <a:off x="5131850" y="1915523"/>
                    <a:ext cx="45565" cy="178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65" h="17832" extrusionOk="0">
                        <a:moveTo>
                          <a:pt x="41458" y="14432"/>
                        </a:moveTo>
                        <a:cubicBezTo>
                          <a:pt x="35844" y="11384"/>
                          <a:pt x="29563" y="9193"/>
                          <a:pt x="23664" y="8908"/>
                        </a:cubicBezTo>
                        <a:cubicBezTo>
                          <a:pt x="17669" y="8622"/>
                          <a:pt x="12912" y="10717"/>
                          <a:pt x="10723" y="14813"/>
                        </a:cubicBezTo>
                        <a:cubicBezTo>
                          <a:pt x="9201" y="17575"/>
                          <a:pt x="5775" y="18623"/>
                          <a:pt x="3016" y="17194"/>
                        </a:cubicBezTo>
                        <a:cubicBezTo>
                          <a:pt x="257" y="15670"/>
                          <a:pt x="-790" y="12241"/>
                          <a:pt x="637" y="9479"/>
                        </a:cubicBezTo>
                        <a:cubicBezTo>
                          <a:pt x="827" y="9193"/>
                          <a:pt x="923" y="8908"/>
                          <a:pt x="1113" y="8717"/>
                        </a:cubicBezTo>
                        <a:lnTo>
                          <a:pt x="1398" y="8336"/>
                        </a:lnTo>
                        <a:cubicBezTo>
                          <a:pt x="4158" y="4812"/>
                          <a:pt x="8154" y="2050"/>
                          <a:pt x="12436" y="907"/>
                        </a:cubicBezTo>
                        <a:cubicBezTo>
                          <a:pt x="16623" y="-332"/>
                          <a:pt x="20809" y="-141"/>
                          <a:pt x="24616" y="526"/>
                        </a:cubicBezTo>
                        <a:cubicBezTo>
                          <a:pt x="32228" y="1954"/>
                          <a:pt x="38698" y="5479"/>
                          <a:pt x="44407" y="9670"/>
                        </a:cubicBezTo>
                        <a:cubicBezTo>
                          <a:pt x="45644" y="10622"/>
                          <a:pt x="45930" y="12432"/>
                          <a:pt x="45073" y="13670"/>
                        </a:cubicBezTo>
                        <a:cubicBezTo>
                          <a:pt x="44407" y="14718"/>
                          <a:pt x="42790" y="15099"/>
                          <a:pt x="41458" y="14432"/>
                        </a:cubicBezTo>
                        <a:lnTo>
                          <a:pt x="41458" y="14432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9" name="Google Shape;786;p38">
                    <a:extLst>
                      <a:ext uri="{FF2B5EF4-FFF2-40B4-BE49-F238E27FC236}">
                        <a16:creationId xmlns:a16="http://schemas.microsoft.com/office/drawing/2014/main" id="{7BB2B86A-6F2A-4884-A42D-E50871030926}"/>
                      </a:ext>
                    </a:extLst>
                  </p:cNvPr>
                  <p:cNvSpPr/>
                  <p:nvPr/>
                </p:nvSpPr>
                <p:spPr>
                  <a:xfrm>
                    <a:off x="5129286" y="1940361"/>
                    <a:ext cx="12397" cy="14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97" h="14334" extrusionOk="0">
                        <a:moveTo>
                          <a:pt x="8911" y="13978"/>
                        </a:moveTo>
                        <a:cubicBezTo>
                          <a:pt x="5866" y="15216"/>
                          <a:pt x="2155" y="13120"/>
                          <a:pt x="633" y="9406"/>
                        </a:cubicBezTo>
                        <a:cubicBezTo>
                          <a:pt x="-890" y="5691"/>
                          <a:pt x="442" y="1595"/>
                          <a:pt x="3487" y="357"/>
                        </a:cubicBezTo>
                        <a:cubicBezTo>
                          <a:pt x="6532" y="-881"/>
                          <a:pt x="10243" y="1214"/>
                          <a:pt x="11765" y="4929"/>
                        </a:cubicBezTo>
                        <a:cubicBezTo>
                          <a:pt x="13288" y="8739"/>
                          <a:pt x="11956" y="12739"/>
                          <a:pt x="8911" y="1397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67" name="Google Shape;787;p38">
                  <a:extLst>
                    <a:ext uri="{FF2B5EF4-FFF2-40B4-BE49-F238E27FC236}">
                      <a16:creationId xmlns:a16="http://schemas.microsoft.com/office/drawing/2014/main" id="{AC4D3932-FD89-4C83-96F4-CB5E57520E13}"/>
                    </a:ext>
                  </a:extLst>
                </p:cNvPr>
                <p:cNvGrpSpPr/>
                <p:nvPr/>
              </p:nvGrpSpPr>
              <p:grpSpPr>
                <a:xfrm flipH="1">
                  <a:off x="7229558" y="1589922"/>
                  <a:ext cx="189198" cy="185624"/>
                  <a:chOff x="5116301" y="1912596"/>
                  <a:chExt cx="106130" cy="104125"/>
                </a:xfrm>
              </p:grpSpPr>
              <p:sp>
                <p:nvSpPr>
                  <p:cNvPr id="180" name="Google Shape;788;p38">
                    <a:extLst>
                      <a:ext uri="{FF2B5EF4-FFF2-40B4-BE49-F238E27FC236}">
                        <a16:creationId xmlns:a16="http://schemas.microsoft.com/office/drawing/2014/main" id="{C28ECECF-B412-49C5-B411-A7EAA676FFA1}"/>
                      </a:ext>
                    </a:extLst>
                  </p:cNvPr>
                  <p:cNvSpPr/>
                  <p:nvPr/>
                </p:nvSpPr>
                <p:spPr>
                  <a:xfrm>
                    <a:off x="5116301" y="1912596"/>
                    <a:ext cx="106130" cy="1040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130" h="104071" extrusionOk="0">
                        <a:moveTo>
                          <a:pt x="98112" y="93940"/>
                        </a:moveTo>
                        <a:cubicBezTo>
                          <a:pt x="81936" y="111085"/>
                          <a:pt x="48728" y="105941"/>
                          <a:pt x="24084" y="82510"/>
                        </a:cubicBezTo>
                        <a:cubicBezTo>
                          <a:pt x="-561" y="59078"/>
                          <a:pt x="-7412" y="26217"/>
                          <a:pt x="8764" y="9167"/>
                        </a:cubicBezTo>
                        <a:cubicBezTo>
                          <a:pt x="24940" y="-7978"/>
                          <a:pt x="55294" y="118"/>
                          <a:pt x="79938" y="23550"/>
                        </a:cubicBezTo>
                        <a:cubicBezTo>
                          <a:pt x="104677" y="46886"/>
                          <a:pt x="114383" y="76795"/>
                          <a:pt x="98112" y="93940"/>
                        </a:cubicBezTo>
                        <a:close/>
                      </a:path>
                    </a:pathLst>
                  </a:custGeom>
                  <a:solidFill>
                    <a:srgbClr val="E0334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1" name="Google Shape;789;p38">
                    <a:extLst>
                      <a:ext uri="{FF2B5EF4-FFF2-40B4-BE49-F238E27FC236}">
                        <a16:creationId xmlns:a16="http://schemas.microsoft.com/office/drawing/2014/main" id="{B22403E1-3E59-4CFC-9A9B-83BC2EB39DD0}"/>
                      </a:ext>
                    </a:extLst>
                  </p:cNvPr>
                  <p:cNvSpPr/>
                  <p:nvPr/>
                </p:nvSpPr>
                <p:spPr>
                  <a:xfrm>
                    <a:off x="5116369" y="1938623"/>
                    <a:ext cx="106027" cy="780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027" h="78098" extrusionOk="0">
                        <a:moveTo>
                          <a:pt x="104420" y="35528"/>
                        </a:moveTo>
                        <a:cubicBezTo>
                          <a:pt x="105847" y="42958"/>
                          <a:pt x="102041" y="49054"/>
                          <a:pt x="98330" y="52959"/>
                        </a:cubicBezTo>
                        <a:cubicBezTo>
                          <a:pt x="82154" y="70104"/>
                          <a:pt x="50373" y="67913"/>
                          <a:pt x="21637" y="40672"/>
                        </a:cubicBezTo>
                        <a:cubicBezTo>
                          <a:pt x="9743" y="29337"/>
                          <a:pt x="3558" y="12859"/>
                          <a:pt x="609" y="0"/>
                        </a:cubicBezTo>
                        <a:cubicBezTo>
                          <a:pt x="-2436" y="17335"/>
                          <a:pt x="6032" y="39433"/>
                          <a:pt x="24016" y="56579"/>
                        </a:cubicBezTo>
                        <a:cubicBezTo>
                          <a:pt x="48661" y="80010"/>
                          <a:pt x="81774" y="85058"/>
                          <a:pt x="98045" y="68008"/>
                        </a:cubicBezTo>
                        <a:cubicBezTo>
                          <a:pt x="106037" y="59436"/>
                          <a:pt x="107750" y="47816"/>
                          <a:pt x="104420" y="35528"/>
                        </a:cubicBezTo>
                        <a:close/>
                      </a:path>
                    </a:pathLst>
                  </a:custGeom>
                  <a:solidFill>
                    <a:srgbClr val="9C1C0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2" name="Google Shape;790;p38">
                    <a:extLst>
                      <a:ext uri="{FF2B5EF4-FFF2-40B4-BE49-F238E27FC236}">
                        <a16:creationId xmlns:a16="http://schemas.microsoft.com/office/drawing/2014/main" id="{796E9894-1253-45AF-B9EE-A5973452F3C0}"/>
                      </a:ext>
                    </a:extLst>
                  </p:cNvPr>
                  <p:cNvSpPr/>
                  <p:nvPr/>
                </p:nvSpPr>
                <p:spPr>
                  <a:xfrm>
                    <a:off x="5152338" y="1930383"/>
                    <a:ext cx="51670" cy="49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70" h="49854" extrusionOk="0">
                        <a:moveTo>
                          <a:pt x="49801" y="47388"/>
                        </a:moveTo>
                        <a:cubicBezTo>
                          <a:pt x="44187" y="53389"/>
                          <a:pt x="28867" y="48055"/>
                          <a:pt x="15736" y="35577"/>
                        </a:cubicBezTo>
                        <a:cubicBezTo>
                          <a:pt x="2605" y="23099"/>
                          <a:pt x="-3580" y="8050"/>
                          <a:pt x="2129" y="2144"/>
                        </a:cubicBezTo>
                        <a:cubicBezTo>
                          <a:pt x="7743" y="-3857"/>
                          <a:pt x="21255" y="3382"/>
                          <a:pt x="34386" y="15860"/>
                        </a:cubicBezTo>
                        <a:cubicBezTo>
                          <a:pt x="47517" y="28338"/>
                          <a:pt x="55510" y="41482"/>
                          <a:pt x="49801" y="47388"/>
                        </a:cubicBezTo>
                        <a:close/>
                      </a:path>
                    </a:pathLst>
                  </a:custGeom>
                  <a:solidFill>
                    <a:srgbClr val="9C1C0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3" name="Google Shape;791;p38">
                    <a:extLst>
                      <a:ext uri="{FF2B5EF4-FFF2-40B4-BE49-F238E27FC236}">
                        <a16:creationId xmlns:a16="http://schemas.microsoft.com/office/drawing/2014/main" id="{C5261788-47EF-4AD4-B818-05847ED99C21}"/>
                      </a:ext>
                    </a:extLst>
                  </p:cNvPr>
                  <p:cNvSpPr/>
                  <p:nvPr/>
                </p:nvSpPr>
                <p:spPr>
                  <a:xfrm>
                    <a:off x="5131850" y="1915523"/>
                    <a:ext cx="45565" cy="178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65" h="17832" extrusionOk="0">
                        <a:moveTo>
                          <a:pt x="41458" y="14432"/>
                        </a:moveTo>
                        <a:cubicBezTo>
                          <a:pt x="35844" y="11384"/>
                          <a:pt x="29563" y="9193"/>
                          <a:pt x="23664" y="8908"/>
                        </a:cubicBezTo>
                        <a:cubicBezTo>
                          <a:pt x="17669" y="8622"/>
                          <a:pt x="12912" y="10717"/>
                          <a:pt x="10723" y="14813"/>
                        </a:cubicBezTo>
                        <a:cubicBezTo>
                          <a:pt x="9201" y="17575"/>
                          <a:pt x="5775" y="18623"/>
                          <a:pt x="3016" y="17194"/>
                        </a:cubicBezTo>
                        <a:cubicBezTo>
                          <a:pt x="257" y="15670"/>
                          <a:pt x="-790" y="12241"/>
                          <a:pt x="637" y="9479"/>
                        </a:cubicBezTo>
                        <a:cubicBezTo>
                          <a:pt x="827" y="9193"/>
                          <a:pt x="923" y="8908"/>
                          <a:pt x="1113" y="8717"/>
                        </a:cubicBezTo>
                        <a:lnTo>
                          <a:pt x="1398" y="8336"/>
                        </a:lnTo>
                        <a:cubicBezTo>
                          <a:pt x="4158" y="4812"/>
                          <a:pt x="8154" y="2050"/>
                          <a:pt x="12436" y="907"/>
                        </a:cubicBezTo>
                        <a:cubicBezTo>
                          <a:pt x="16623" y="-332"/>
                          <a:pt x="20809" y="-141"/>
                          <a:pt x="24616" y="526"/>
                        </a:cubicBezTo>
                        <a:cubicBezTo>
                          <a:pt x="32228" y="1954"/>
                          <a:pt x="38698" y="5479"/>
                          <a:pt x="44407" y="9670"/>
                        </a:cubicBezTo>
                        <a:cubicBezTo>
                          <a:pt x="45644" y="10622"/>
                          <a:pt x="45930" y="12432"/>
                          <a:pt x="45073" y="13670"/>
                        </a:cubicBezTo>
                        <a:cubicBezTo>
                          <a:pt x="44407" y="14718"/>
                          <a:pt x="42790" y="15099"/>
                          <a:pt x="41458" y="14432"/>
                        </a:cubicBezTo>
                        <a:lnTo>
                          <a:pt x="41458" y="14432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84" name="Google Shape;792;p38">
                    <a:extLst>
                      <a:ext uri="{FF2B5EF4-FFF2-40B4-BE49-F238E27FC236}">
                        <a16:creationId xmlns:a16="http://schemas.microsoft.com/office/drawing/2014/main" id="{614F13B1-C5D6-439F-934A-4B6D53292C11}"/>
                      </a:ext>
                    </a:extLst>
                  </p:cNvPr>
                  <p:cNvSpPr/>
                  <p:nvPr/>
                </p:nvSpPr>
                <p:spPr>
                  <a:xfrm>
                    <a:off x="5129286" y="1940361"/>
                    <a:ext cx="12397" cy="14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97" h="14334" extrusionOk="0">
                        <a:moveTo>
                          <a:pt x="8911" y="13978"/>
                        </a:moveTo>
                        <a:cubicBezTo>
                          <a:pt x="5866" y="15216"/>
                          <a:pt x="2155" y="13120"/>
                          <a:pt x="633" y="9406"/>
                        </a:cubicBezTo>
                        <a:cubicBezTo>
                          <a:pt x="-890" y="5691"/>
                          <a:pt x="442" y="1595"/>
                          <a:pt x="3487" y="357"/>
                        </a:cubicBezTo>
                        <a:cubicBezTo>
                          <a:pt x="6532" y="-881"/>
                          <a:pt x="10243" y="1214"/>
                          <a:pt x="11765" y="4929"/>
                        </a:cubicBezTo>
                        <a:cubicBezTo>
                          <a:pt x="13288" y="8739"/>
                          <a:pt x="11956" y="12739"/>
                          <a:pt x="8911" y="1397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68" name="Google Shape;793;p38">
                  <a:extLst>
                    <a:ext uri="{FF2B5EF4-FFF2-40B4-BE49-F238E27FC236}">
                      <a16:creationId xmlns:a16="http://schemas.microsoft.com/office/drawing/2014/main" id="{CC9DF684-09ED-4748-81FA-60DB1C6F231E}"/>
                    </a:ext>
                  </a:extLst>
                </p:cNvPr>
                <p:cNvGrpSpPr/>
                <p:nvPr/>
              </p:nvGrpSpPr>
              <p:grpSpPr>
                <a:xfrm>
                  <a:off x="6653692" y="2156013"/>
                  <a:ext cx="173310" cy="170026"/>
                  <a:chOff x="5116301" y="1912596"/>
                  <a:chExt cx="106130" cy="104125"/>
                </a:xfrm>
              </p:grpSpPr>
              <p:sp>
                <p:nvSpPr>
                  <p:cNvPr id="175" name="Google Shape;794;p38">
                    <a:extLst>
                      <a:ext uri="{FF2B5EF4-FFF2-40B4-BE49-F238E27FC236}">
                        <a16:creationId xmlns:a16="http://schemas.microsoft.com/office/drawing/2014/main" id="{1D83BE99-8CEE-460C-B831-F2042E768038}"/>
                      </a:ext>
                    </a:extLst>
                  </p:cNvPr>
                  <p:cNvSpPr/>
                  <p:nvPr/>
                </p:nvSpPr>
                <p:spPr>
                  <a:xfrm>
                    <a:off x="5116301" y="1912596"/>
                    <a:ext cx="106130" cy="1040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130" h="104071" extrusionOk="0">
                        <a:moveTo>
                          <a:pt x="98112" y="93940"/>
                        </a:moveTo>
                        <a:cubicBezTo>
                          <a:pt x="81936" y="111085"/>
                          <a:pt x="48728" y="105941"/>
                          <a:pt x="24084" y="82510"/>
                        </a:cubicBezTo>
                        <a:cubicBezTo>
                          <a:pt x="-561" y="59078"/>
                          <a:pt x="-7412" y="26217"/>
                          <a:pt x="8764" y="9167"/>
                        </a:cubicBezTo>
                        <a:cubicBezTo>
                          <a:pt x="24940" y="-7978"/>
                          <a:pt x="55294" y="118"/>
                          <a:pt x="79938" y="23550"/>
                        </a:cubicBezTo>
                        <a:cubicBezTo>
                          <a:pt x="104677" y="46886"/>
                          <a:pt x="114383" y="76795"/>
                          <a:pt x="98112" y="93940"/>
                        </a:cubicBezTo>
                        <a:close/>
                      </a:path>
                    </a:pathLst>
                  </a:custGeom>
                  <a:solidFill>
                    <a:srgbClr val="E0334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6" name="Google Shape;795;p38">
                    <a:extLst>
                      <a:ext uri="{FF2B5EF4-FFF2-40B4-BE49-F238E27FC236}">
                        <a16:creationId xmlns:a16="http://schemas.microsoft.com/office/drawing/2014/main" id="{576E64BD-14EB-435A-B4D6-31C621D944F8}"/>
                      </a:ext>
                    </a:extLst>
                  </p:cNvPr>
                  <p:cNvSpPr/>
                  <p:nvPr/>
                </p:nvSpPr>
                <p:spPr>
                  <a:xfrm>
                    <a:off x="5116369" y="1938623"/>
                    <a:ext cx="106027" cy="780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027" h="78098" extrusionOk="0">
                        <a:moveTo>
                          <a:pt x="104420" y="35528"/>
                        </a:moveTo>
                        <a:cubicBezTo>
                          <a:pt x="105847" y="42958"/>
                          <a:pt x="102041" y="49054"/>
                          <a:pt x="98330" y="52959"/>
                        </a:cubicBezTo>
                        <a:cubicBezTo>
                          <a:pt x="82154" y="70104"/>
                          <a:pt x="50373" y="67913"/>
                          <a:pt x="21637" y="40672"/>
                        </a:cubicBezTo>
                        <a:cubicBezTo>
                          <a:pt x="9743" y="29337"/>
                          <a:pt x="3558" y="12859"/>
                          <a:pt x="609" y="0"/>
                        </a:cubicBezTo>
                        <a:cubicBezTo>
                          <a:pt x="-2436" y="17335"/>
                          <a:pt x="6032" y="39433"/>
                          <a:pt x="24016" y="56579"/>
                        </a:cubicBezTo>
                        <a:cubicBezTo>
                          <a:pt x="48661" y="80010"/>
                          <a:pt x="81774" y="85058"/>
                          <a:pt x="98045" y="68008"/>
                        </a:cubicBezTo>
                        <a:cubicBezTo>
                          <a:pt x="106037" y="59436"/>
                          <a:pt x="107750" y="47816"/>
                          <a:pt x="104420" y="35528"/>
                        </a:cubicBezTo>
                        <a:close/>
                      </a:path>
                    </a:pathLst>
                  </a:custGeom>
                  <a:solidFill>
                    <a:srgbClr val="9C1C0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7" name="Google Shape;796;p38">
                    <a:extLst>
                      <a:ext uri="{FF2B5EF4-FFF2-40B4-BE49-F238E27FC236}">
                        <a16:creationId xmlns:a16="http://schemas.microsoft.com/office/drawing/2014/main" id="{90B5ABB9-70F1-4B56-889B-0D726729341E}"/>
                      </a:ext>
                    </a:extLst>
                  </p:cNvPr>
                  <p:cNvSpPr/>
                  <p:nvPr/>
                </p:nvSpPr>
                <p:spPr>
                  <a:xfrm>
                    <a:off x="5152338" y="1930383"/>
                    <a:ext cx="51670" cy="49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70" h="49854" extrusionOk="0">
                        <a:moveTo>
                          <a:pt x="49801" y="47388"/>
                        </a:moveTo>
                        <a:cubicBezTo>
                          <a:pt x="44187" y="53389"/>
                          <a:pt x="28867" y="48055"/>
                          <a:pt x="15736" y="35577"/>
                        </a:cubicBezTo>
                        <a:cubicBezTo>
                          <a:pt x="2605" y="23099"/>
                          <a:pt x="-3580" y="8050"/>
                          <a:pt x="2129" y="2144"/>
                        </a:cubicBezTo>
                        <a:cubicBezTo>
                          <a:pt x="7743" y="-3857"/>
                          <a:pt x="21255" y="3382"/>
                          <a:pt x="34386" y="15860"/>
                        </a:cubicBezTo>
                        <a:cubicBezTo>
                          <a:pt x="47517" y="28338"/>
                          <a:pt x="55510" y="41482"/>
                          <a:pt x="49801" y="47388"/>
                        </a:cubicBezTo>
                        <a:close/>
                      </a:path>
                    </a:pathLst>
                  </a:custGeom>
                  <a:solidFill>
                    <a:srgbClr val="9C1C0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8" name="Google Shape;797;p38">
                    <a:extLst>
                      <a:ext uri="{FF2B5EF4-FFF2-40B4-BE49-F238E27FC236}">
                        <a16:creationId xmlns:a16="http://schemas.microsoft.com/office/drawing/2014/main" id="{C24CC3BD-1010-4547-AD00-D401CC61DF38}"/>
                      </a:ext>
                    </a:extLst>
                  </p:cNvPr>
                  <p:cNvSpPr/>
                  <p:nvPr/>
                </p:nvSpPr>
                <p:spPr>
                  <a:xfrm>
                    <a:off x="5131850" y="1915523"/>
                    <a:ext cx="45565" cy="178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65" h="17832" extrusionOk="0">
                        <a:moveTo>
                          <a:pt x="41458" y="14432"/>
                        </a:moveTo>
                        <a:cubicBezTo>
                          <a:pt x="35844" y="11384"/>
                          <a:pt x="29563" y="9193"/>
                          <a:pt x="23664" y="8908"/>
                        </a:cubicBezTo>
                        <a:cubicBezTo>
                          <a:pt x="17669" y="8622"/>
                          <a:pt x="12912" y="10717"/>
                          <a:pt x="10723" y="14813"/>
                        </a:cubicBezTo>
                        <a:cubicBezTo>
                          <a:pt x="9201" y="17575"/>
                          <a:pt x="5775" y="18623"/>
                          <a:pt x="3016" y="17194"/>
                        </a:cubicBezTo>
                        <a:cubicBezTo>
                          <a:pt x="257" y="15670"/>
                          <a:pt x="-790" y="12241"/>
                          <a:pt x="637" y="9479"/>
                        </a:cubicBezTo>
                        <a:cubicBezTo>
                          <a:pt x="827" y="9193"/>
                          <a:pt x="923" y="8908"/>
                          <a:pt x="1113" y="8717"/>
                        </a:cubicBezTo>
                        <a:lnTo>
                          <a:pt x="1398" y="8336"/>
                        </a:lnTo>
                        <a:cubicBezTo>
                          <a:pt x="4158" y="4812"/>
                          <a:pt x="8154" y="2050"/>
                          <a:pt x="12436" y="907"/>
                        </a:cubicBezTo>
                        <a:cubicBezTo>
                          <a:pt x="16623" y="-332"/>
                          <a:pt x="20809" y="-141"/>
                          <a:pt x="24616" y="526"/>
                        </a:cubicBezTo>
                        <a:cubicBezTo>
                          <a:pt x="32228" y="1954"/>
                          <a:pt x="38698" y="5479"/>
                          <a:pt x="44407" y="9670"/>
                        </a:cubicBezTo>
                        <a:cubicBezTo>
                          <a:pt x="45644" y="10622"/>
                          <a:pt x="45930" y="12432"/>
                          <a:pt x="45073" y="13670"/>
                        </a:cubicBezTo>
                        <a:cubicBezTo>
                          <a:pt x="44407" y="14718"/>
                          <a:pt x="42790" y="15099"/>
                          <a:pt x="41458" y="14432"/>
                        </a:cubicBezTo>
                        <a:lnTo>
                          <a:pt x="41458" y="14432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9" name="Google Shape;798;p38">
                    <a:extLst>
                      <a:ext uri="{FF2B5EF4-FFF2-40B4-BE49-F238E27FC236}">
                        <a16:creationId xmlns:a16="http://schemas.microsoft.com/office/drawing/2014/main" id="{417FDB8D-81B9-4BA5-961E-972073DFC339}"/>
                      </a:ext>
                    </a:extLst>
                  </p:cNvPr>
                  <p:cNvSpPr/>
                  <p:nvPr/>
                </p:nvSpPr>
                <p:spPr>
                  <a:xfrm>
                    <a:off x="5129286" y="1940361"/>
                    <a:ext cx="12397" cy="14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97" h="14334" extrusionOk="0">
                        <a:moveTo>
                          <a:pt x="8911" y="13978"/>
                        </a:moveTo>
                        <a:cubicBezTo>
                          <a:pt x="5866" y="15216"/>
                          <a:pt x="2155" y="13120"/>
                          <a:pt x="633" y="9406"/>
                        </a:cubicBezTo>
                        <a:cubicBezTo>
                          <a:pt x="-890" y="5691"/>
                          <a:pt x="442" y="1595"/>
                          <a:pt x="3487" y="357"/>
                        </a:cubicBezTo>
                        <a:cubicBezTo>
                          <a:pt x="6532" y="-881"/>
                          <a:pt x="10243" y="1214"/>
                          <a:pt x="11765" y="4929"/>
                        </a:cubicBezTo>
                        <a:cubicBezTo>
                          <a:pt x="13288" y="8739"/>
                          <a:pt x="11956" y="12739"/>
                          <a:pt x="8911" y="1397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grpSp>
              <p:nvGrpSpPr>
                <p:cNvPr id="169" name="Google Shape;799;p38">
                  <a:extLst>
                    <a:ext uri="{FF2B5EF4-FFF2-40B4-BE49-F238E27FC236}">
                      <a16:creationId xmlns:a16="http://schemas.microsoft.com/office/drawing/2014/main" id="{1395FA39-CE91-419F-9968-4441DACD441D}"/>
                    </a:ext>
                  </a:extLst>
                </p:cNvPr>
                <p:cNvGrpSpPr/>
                <p:nvPr/>
              </p:nvGrpSpPr>
              <p:grpSpPr>
                <a:xfrm>
                  <a:off x="6970442" y="1716113"/>
                  <a:ext cx="173310" cy="170026"/>
                  <a:chOff x="5116301" y="1912596"/>
                  <a:chExt cx="106130" cy="104125"/>
                </a:xfrm>
              </p:grpSpPr>
              <p:sp>
                <p:nvSpPr>
                  <p:cNvPr id="170" name="Google Shape;800;p38">
                    <a:extLst>
                      <a:ext uri="{FF2B5EF4-FFF2-40B4-BE49-F238E27FC236}">
                        <a16:creationId xmlns:a16="http://schemas.microsoft.com/office/drawing/2014/main" id="{F1755B27-2CC6-459B-A726-0115671EAE37}"/>
                      </a:ext>
                    </a:extLst>
                  </p:cNvPr>
                  <p:cNvSpPr/>
                  <p:nvPr/>
                </p:nvSpPr>
                <p:spPr>
                  <a:xfrm>
                    <a:off x="5116301" y="1912596"/>
                    <a:ext cx="106130" cy="104071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130" h="104071" extrusionOk="0">
                        <a:moveTo>
                          <a:pt x="98112" y="93940"/>
                        </a:moveTo>
                        <a:cubicBezTo>
                          <a:pt x="81936" y="111085"/>
                          <a:pt x="48728" y="105941"/>
                          <a:pt x="24084" y="82510"/>
                        </a:cubicBezTo>
                        <a:cubicBezTo>
                          <a:pt x="-561" y="59078"/>
                          <a:pt x="-7412" y="26217"/>
                          <a:pt x="8764" y="9167"/>
                        </a:cubicBezTo>
                        <a:cubicBezTo>
                          <a:pt x="24940" y="-7978"/>
                          <a:pt x="55294" y="118"/>
                          <a:pt x="79938" y="23550"/>
                        </a:cubicBezTo>
                        <a:cubicBezTo>
                          <a:pt x="104677" y="46886"/>
                          <a:pt x="114383" y="76795"/>
                          <a:pt x="98112" y="93940"/>
                        </a:cubicBezTo>
                        <a:close/>
                      </a:path>
                    </a:pathLst>
                  </a:custGeom>
                  <a:solidFill>
                    <a:srgbClr val="E03345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1" name="Google Shape;801;p38">
                    <a:extLst>
                      <a:ext uri="{FF2B5EF4-FFF2-40B4-BE49-F238E27FC236}">
                        <a16:creationId xmlns:a16="http://schemas.microsoft.com/office/drawing/2014/main" id="{BFADEC70-AC77-4FF6-8500-203CD6EE3550}"/>
                      </a:ext>
                    </a:extLst>
                  </p:cNvPr>
                  <p:cNvSpPr/>
                  <p:nvPr/>
                </p:nvSpPr>
                <p:spPr>
                  <a:xfrm>
                    <a:off x="5116369" y="1938623"/>
                    <a:ext cx="106027" cy="7809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06027" h="78098" extrusionOk="0">
                        <a:moveTo>
                          <a:pt x="104420" y="35528"/>
                        </a:moveTo>
                        <a:cubicBezTo>
                          <a:pt x="105847" y="42958"/>
                          <a:pt x="102041" y="49054"/>
                          <a:pt x="98330" y="52959"/>
                        </a:cubicBezTo>
                        <a:cubicBezTo>
                          <a:pt x="82154" y="70104"/>
                          <a:pt x="50373" y="67913"/>
                          <a:pt x="21637" y="40672"/>
                        </a:cubicBezTo>
                        <a:cubicBezTo>
                          <a:pt x="9743" y="29337"/>
                          <a:pt x="3558" y="12859"/>
                          <a:pt x="609" y="0"/>
                        </a:cubicBezTo>
                        <a:cubicBezTo>
                          <a:pt x="-2436" y="17335"/>
                          <a:pt x="6032" y="39433"/>
                          <a:pt x="24016" y="56579"/>
                        </a:cubicBezTo>
                        <a:cubicBezTo>
                          <a:pt x="48661" y="80010"/>
                          <a:pt x="81774" y="85058"/>
                          <a:pt x="98045" y="68008"/>
                        </a:cubicBezTo>
                        <a:cubicBezTo>
                          <a:pt x="106037" y="59436"/>
                          <a:pt x="107750" y="47816"/>
                          <a:pt x="104420" y="35528"/>
                        </a:cubicBezTo>
                        <a:close/>
                      </a:path>
                    </a:pathLst>
                  </a:custGeom>
                  <a:solidFill>
                    <a:srgbClr val="9C1C0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2" name="Google Shape;802;p38">
                    <a:extLst>
                      <a:ext uri="{FF2B5EF4-FFF2-40B4-BE49-F238E27FC236}">
                        <a16:creationId xmlns:a16="http://schemas.microsoft.com/office/drawing/2014/main" id="{72D0456A-6433-4EED-A027-4078DA822BD3}"/>
                      </a:ext>
                    </a:extLst>
                  </p:cNvPr>
                  <p:cNvSpPr/>
                  <p:nvPr/>
                </p:nvSpPr>
                <p:spPr>
                  <a:xfrm>
                    <a:off x="5152338" y="1930383"/>
                    <a:ext cx="51670" cy="4985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670" h="49854" extrusionOk="0">
                        <a:moveTo>
                          <a:pt x="49801" y="47388"/>
                        </a:moveTo>
                        <a:cubicBezTo>
                          <a:pt x="44187" y="53389"/>
                          <a:pt x="28867" y="48055"/>
                          <a:pt x="15736" y="35577"/>
                        </a:cubicBezTo>
                        <a:cubicBezTo>
                          <a:pt x="2605" y="23099"/>
                          <a:pt x="-3580" y="8050"/>
                          <a:pt x="2129" y="2144"/>
                        </a:cubicBezTo>
                        <a:cubicBezTo>
                          <a:pt x="7743" y="-3857"/>
                          <a:pt x="21255" y="3382"/>
                          <a:pt x="34386" y="15860"/>
                        </a:cubicBezTo>
                        <a:cubicBezTo>
                          <a:pt x="47517" y="28338"/>
                          <a:pt x="55510" y="41482"/>
                          <a:pt x="49801" y="47388"/>
                        </a:cubicBezTo>
                        <a:close/>
                      </a:path>
                    </a:pathLst>
                  </a:custGeom>
                  <a:solidFill>
                    <a:srgbClr val="9C1C04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3" name="Google Shape;803;p38">
                    <a:extLst>
                      <a:ext uri="{FF2B5EF4-FFF2-40B4-BE49-F238E27FC236}">
                        <a16:creationId xmlns:a16="http://schemas.microsoft.com/office/drawing/2014/main" id="{5D07E817-D451-4AC4-8C7B-0C9F216DCF17}"/>
                      </a:ext>
                    </a:extLst>
                  </p:cNvPr>
                  <p:cNvSpPr/>
                  <p:nvPr/>
                </p:nvSpPr>
                <p:spPr>
                  <a:xfrm>
                    <a:off x="5131850" y="1915523"/>
                    <a:ext cx="45565" cy="1783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5565" h="17832" extrusionOk="0">
                        <a:moveTo>
                          <a:pt x="41458" y="14432"/>
                        </a:moveTo>
                        <a:cubicBezTo>
                          <a:pt x="35844" y="11384"/>
                          <a:pt x="29563" y="9193"/>
                          <a:pt x="23664" y="8908"/>
                        </a:cubicBezTo>
                        <a:cubicBezTo>
                          <a:pt x="17669" y="8622"/>
                          <a:pt x="12912" y="10717"/>
                          <a:pt x="10723" y="14813"/>
                        </a:cubicBezTo>
                        <a:cubicBezTo>
                          <a:pt x="9201" y="17575"/>
                          <a:pt x="5775" y="18623"/>
                          <a:pt x="3016" y="17194"/>
                        </a:cubicBezTo>
                        <a:cubicBezTo>
                          <a:pt x="257" y="15670"/>
                          <a:pt x="-790" y="12241"/>
                          <a:pt x="637" y="9479"/>
                        </a:cubicBezTo>
                        <a:cubicBezTo>
                          <a:pt x="827" y="9193"/>
                          <a:pt x="923" y="8908"/>
                          <a:pt x="1113" y="8717"/>
                        </a:cubicBezTo>
                        <a:lnTo>
                          <a:pt x="1398" y="8336"/>
                        </a:lnTo>
                        <a:cubicBezTo>
                          <a:pt x="4158" y="4812"/>
                          <a:pt x="8154" y="2050"/>
                          <a:pt x="12436" y="907"/>
                        </a:cubicBezTo>
                        <a:cubicBezTo>
                          <a:pt x="16623" y="-332"/>
                          <a:pt x="20809" y="-141"/>
                          <a:pt x="24616" y="526"/>
                        </a:cubicBezTo>
                        <a:cubicBezTo>
                          <a:pt x="32228" y="1954"/>
                          <a:pt x="38698" y="5479"/>
                          <a:pt x="44407" y="9670"/>
                        </a:cubicBezTo>
                        <a:cubicBezTo>
                          <a:pt x="45644" y="10622"/>
                          <a:pt x="45930" y="12432"/>
                          <a:pt x="45073" y="13670"/>
                        </a:cubicBezTo>
                        <a:cubicBezTo>
                          <a:pt x="44407" y="14718"/>
                          <a:pt x="42790" y="15099"/>
                          <a:pt x="41458" y="14432"/>
                        </a:cubicBezTo>
                        <a:lnTo>
                          <a:pt x="41458" y="14432"/>
                        </a:ln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74" name="Google Shape;804;p38">
                    <a:extLst>
                      <a:ext uri="{FF2B5EF4-FFF2-40B4-BE49-F238E27FC236}">
                        <a16:creationId xmlns:a16="http://schemas.microsoft.com/office/drawing/2014/main" id="{CE80FC64-EE26-4086-987D-77CFA452BEFA}"/>
                      </a:ext>
                    </a:extLst>
                  </p:cNvPr>
                  <p:cNvSpPr/>
                  <p:nvPr/>
                </p:nvSpPr>
                <p:spPr>
                  <a:xfrm>
                    <a:off x="5129286" y="1940361"/>
                    <a:ext cx="12397" cy="14334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2397" h="14334" extrusionOk="0">
                        <a:moveTo>
                          <a:pt x="8911" y="13978"/>
                        </a:moveTo>
                        <a:cubicBezTo>
                          <a:pt x="5866" y="15216"/>
                          <a:pt x="2155" y="13120"/>
                          <a:pt x="633" y="9406"/>
                        </a:cubicBezTo>
                        <a:cubicBezTo>
                          <a:pt x="-890" y="5691"/>
                          <a:pt x="442" y="1595"/>
                          <a:pt x="3487" y="357"/>
                        </a:cubicBezTo>
                        <a:cubicBezTo>
                          <a:pt x="6532" y="-881"/>
                          <a:pt x="10243" y="1214"/>
                          <a:pt x="11765" y="4929"/>
                        </a:cubicBezTo>
                        <a:cubicBezTo>
                          <a:pt x="13288" y="8739"/>
                          <a:pt x="11956" y="12739"/>
                          <a:pt x="8911" y="1397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50629"/>
                    </a:srgb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endParaRPr kumimoji="0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</p:grpSp>
        </p:grpSp>
        <p:grpSp>
          <p:nvGrpSpPr>
            <p:cNvPr id="147" name="Google Shape;805;p38">
              <a:extLst>
                <a:ext uri="{FF2B5EF4-FFF2-40B4-BE49-F238E27FC236}">
                  <a16:creationId xmlns:a16="http://schemas.microsoft.com/office/drawing/2014/main" id="{C4877B20-86FC-48C8-95D9-D678EAD37417}"/>
                </a:ext>
              </a:extLst>
            </p:cNvPr>
            <p:cNvGrpSpPr/>
            <p:nvPr/>
          </p:nvGrpSpPr>
          <p:grpSpPr>
            <a:xfrm>
              <a:off x="5911269" y="2917635"/>
              <a:ext cx="1869108" cy="1194040"/>
              <a:chOff x="6244644" y="1409372"/>
              <a:chExt cx="1869108" cy="1194040"/>
            </a:xfrm>
          </p:grpSpPr>
          <p:sp>
            <p:nvSpPr>
              <p:cNvPr id="149" name="Google Shape;806;p38">
                <a:extLst>
                  <a:ext uri="{FF2B5EF4-FFF2-40B4-BE49-F238E27FC236}">
                    <a16:creationId xmlns:a16="http://schemas.microsoft.com/office/drawing/2014/main" id="{EF64266C-DD2C-402C-94CB-3946E1966529}"/>
                  </a:ext>
                </a:extLst>
              </p:cNvPr>
              <p:cNvSpPr/>
              <p:nvPr/>
            </p:nvSpPr>
            <p:spPr>
              <a:xfrm>
                <a:off x="6885178" y="1507636"/>
                <a:ext cx="115567" cy="141272"/>
              </a:xfrm>
              <a:custGeom>
                <a:avLst/>
                <a:gdLst/>
                <a:ahLst/>
                <a:cxnLst/>
                <a:rect l="l" t="t" r="r" b="b"/>
                <a:pathLst>
                  <a:path w="40221" h="49167" extrusionOk="0">
                    <a:moveTo>
                      <a:pt x="35240" y="15821"/>
                    </a:moveTo>
                    <a:cubicBezTo>
                      <a:pt x="42567" y="28489"/>
                      <a:pt x="41710" y="42681"/>
                      <a:pt x="33337" y="47539"/>
                    </a:cubicBezTo>
                    <a:cubicBezTo>
                      <a:pt x="24963" y="52397"/>
                      <a:pt x="12213" y="46015"/>
                      <a:pt x="4981" y="33347"/>
                    </a:cubicBezTo>
                    <a:cubicBezTo>
                      <a:pt x="-2345" y="20679"/>
                      <a:pt x="-1489" y="6486"/>
                      <a:pt x="6885" y="1629"/>
                    </a:cubicBezTo>
                    <a:cubicBezTo>
                      <a:pt x="15258" y="-3229"/>
                      <a:pt x="27913" y="3153"/>
                      <a:pt x="35240" y="15821"/>
                    </a:cubicBez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807;p38">
                <a:extLst>
                  <a:ext uri="{FF2B5EF4-FFF2-40B4-BE49-F238E27FC236}">
                    <a16:creationId xmlns:a16="http://schemas.microsoft.com/office/drawing/2014/main" id="{81AA5571-F119-4539-80C4-BB7EB2FEC830}"/>
                  </a:ext>
                </a:extLst>
              </p:cNvPr>
              <p:cNvSpPr/>
              <p:nvPr/>
            </p:nvSpPr>
            <p:spPr>
              <a:xfrm>
                <a:off x="6244644" y="1465520"/>
                <a:ext cx="148854" cy="159839"/>
              </a:xfrm>
              <a:custGeom>
                <a:avLst/>
                <a:gdLst/>
                <a:ahLst/>
                <a:cxnLst/>
                <a:rect l="l" t="t" r="r" b="b"/>
                <a:pathLst>
                  <a:path w="51806" h="55629" extrusionOk="0">
                    <a:moveTo>
                      <a:pt x="12102" y="16096"/>
                    </a:moveTo>
                    <a:cubicBezTo>
                      <a:pt x="24092" y="1808"/>
                      <a:pt x="40838" y="-3716"/>
                      <a:pt x="48260" y="2570"/>
                    </a:cubicBezTo>
                    <a:cubicBezTo>
                      <a:pt x="55682" y="8762"/>
                      <a:pt x="50924" y="24382"/>
                      <a:pt x="38935" y="38670"/>
                    </a:cubicBezTo>
                    <a:cubicBezTo>
                      <a:pt x="26946" y="52957"/>
                      <a:pt x="11246" y="59530"/>
                      <a:pt x="3824" y="53243"/>
                    </a:cubicBezTo>
                    <a:cubicBezTo>
                      <a:pt x="-3598" y="46957"/>
                      <a:pt x="113" y="30383"/>
                      <a:pt x="12102" y="16096"/>
                    </a:cubicBezTo>
                    <a:close/>
                  </a:path>
                </a:pathLst>
              </a:custGeom>
              <a:solidFill>
                <a:srgbClr val="004FA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" name="Google Shape;808;p38">
                <a:extLst>
                  <a:ext uri="{FF2B5EF4-FFF2-40B4-BE49-F238E27FC236}">
                    <a16:creationId xmlns:a16="http://schemas.microsoft.com/office/drawing/2014/main" id="{6E1A78BB-6C62-4EC8-9864-CA2612C95063}"/>
                  </a:ext>
                </a:extLst>
              </p:cNvPr>
              <p:cNvSpPr/>
              <p:nvPr/>
            </p:nvSpPr>
            <p:spPr>
              <a:xfrm>
                <a:off x="8024116" y="1879148"/>
                <a:ext cx="89635" cy="174927"/>
              </a:xfrm>
              <a:custGeom>
                <a:avLst/>
                <a:gdLst/>
                <a:ahLst/>
                <a:cxnLst/>
                <a:rect l="l" t="t" r="r" b="b"/>
                <a:pathLst>
                  <a:path w="31196" h="60880" extrusionOk="0">
                    <a:moveTo>
                      <a:pt x="30690" y="32160"/>
                    </a:moveTo>
                    <a:cubicBezTo>
                      <a:pt x="28691" y="49019"/>
                      <a:pt x="20318" y="61783"/>
                      <a:pt x="11945" y="60830"/>
                    </a:cubicBezTo>
                    <a:cubicBezTo>
                      <a:pt x="3571" y="59878"/>
                      <a:pt x="-1567" y="45400"/>
                      <a:pt x="431" y="28541"/>
                    </a:cubicBezTo>
                    <a:cubicBezTo>
                      <a:pt x="2429" y="11681"/>
                      <a:pt x="11945" y="-987"/>
                      <a:pt x="20318" y="61"/>
                    </a:cubicBezTo>
                    <a:cubicBezTo>
                      <a:pt x="28691" y="1013"/>
                      <a:pt x="32688" y="15301"/>
                      <a:pt x="30690" y="32160"/>
                    </a:cubicBezTo>
                    <a:close/>
                  </a:path>
                </a:pathLst>
              </a:custGeom>
              <a:solidFill>
                <a:srgbClr val="004FA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" name="Google Shape;809;p38">
                <a:extLst>
                  <a:ext uri="{FF2B5EF4-FFF2-40B4-BE49-F238E27FC236}">
                    <a16:creationId xmlns:a16="http://schemas.microsoft.com/office/drawing/2014/main" id="{95E1AF36-436D-489A-93EF-9FEB5349FBD5}"/>
                  </a:ext>
                </a:extLst>
              </p:cNvPr>
              <p:cNvSpPr/>
              <p:nvPr/>
            </p:nvSpPr>
            <p:spPr>
              <a:xfrm>
                <a:off x="7158914" y="1412455"/>
                <a:ext cx="120090" cy="49832"/>
              </a:xfrm>
              <a:custGeom>
                <a:avLst/>
                <a:gdLst/>
                <a:ahLst/>
                <a:cxnLst/>
                <a:rect l="l" t="t" r="r" b="b"/>
                <a:pathLst>
                  <a:path w="41795" h="17343" extrusionOk="0">
                    <a:moveTo>
                      <a:pt x="41783" y="6846"/>
                    </a:moveTo>
                    <a:cubicBezTo>
                      <a:pt x="42164" y="11513"/>
                      <a:pt x="33220" y="16180"/>
                      <a:pt x="21611" y="17133"/>
                    </a:cubicBezTo>
                    <a:cubicBezTo>
                      <a:pt x="10098" y="18181"/>
                      <a:pt x="392" y="15228"/>
                      <a:pt x="12" y="10465"/>
                    </a:cubicBezTo>
                    <a:cubicBezTo>
                      <a:pt x="-369" y="5798"/>
                      <a:pt x="8575" y="1131"/>
                      <a:pt x="20184" y="178"/>
                    </a:cubicBezTo>
                    <a:cubicBezTo>
                      <a:pt x="31697" y="-774"/>
                      <a:pt x="41403" y="2179"/>
                      <a:pt x="41783" y="6846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810;p38">
                <a:extLst>
                  <a:ext uri="{FF2B5EF4-FFF2-40B4-BE49-F238E27FC236}">
                    <a16:creationId xmlns:a16="http://schemas.microsoft.com/office/drawing/2014/main" id="{D3EFAA88-3CEC-4505-B3C7-71642728F0D0}"/>
                  </a:ext>
                </a:extLst>
              </p:cNvPr>
              <p:cNvSpPr/>
              <p:nvPr/>
            </p:nvSpPr>
            <p:spPr>
              <a:xfrm>
                <a:off x="7409575" y="1409372"/>
                <a:ext cx="153015" cy="53995"/>
              </a:xfrm>
              <a:custGeom>
                <a:avLst/>
                <a:gdLst/>
                <a:ahLst/>
                <a:cxnLst/>
                <a:rect l="l" t="t" r="r" b="b"/>
                <a:pathLst>
                  <a:path w="53254" h="18792" extrusionOk="0">
                    <a:moveTo>
                      <a:pt x="53218" y="13539"/>
                    </a:moveTo>
                    <a:cubicBezTo>
                      <a:pt x="52457" y="18207"/>
                      <a:pt x="39992" y="20112"/>
                      <a:pt x="25338" y="17826"/>
                    </a:cubicBezTo>
                    <a:cubicBezTo>
                      <a:pt x="10685" y="15540"/>
                      <a:pt x="-638" y="9920"/>
                      <a:pt x="28" y="5253"/>
                    </a:cubicBezTo>
                    <a:cubicBezTo>
                      <a:pt x="789" y="585"/>
                      <a:pt x="13254" y="-1320"/>
                      <a:pt x="27908" y="967"/>
                    </a:cubicBezTo>
                    <a:cubicBezTo>
                      <a:pt x="42656" y="3252"/>
                      <a:pt x="53979" y="8872"/>
                      <a:pt x="53218" y="13539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811;p38">
                <a:extLst>
                  <a:ext uri="{FF2B5EF4-FFF2-40B4-BE49-F238E27FC236}">
                    <a16:creationId xmlns:a16="http://schemas.microsoft.com/office/drawing/2014/main" id="{43AD9AD5-4AE5-40D0-BBC5-927341D23FB3}"/>
                  </a:ext>
                </a:extLst>
              </p:cNvPr>
              <p:cNvSpPr/>
              <p:nvPr/>
            </p:nvSpPr>
            <p:spPr>
              <a:xfrm>
                <a:off x="6255632" y="1472904"/>
                <a:ext cx="728097" cy="979505"/>
              </a:xfrm>
              <a:custGeom>
                <a:avLst/>
                <a:gdLst/>
                <a:ahLst/>
                <a:cxnLst/>
                <a:rect l="l" t="t" r="r" b="b"/>
                <a:pathLst>
                  <a:path w="253401" h="340899" extrusionOk="0">
                    <a:moveTo>
                      <a:pt x="226462" y="13621"/>
                    </a:moveTo>
                    <a:lnTo>
                      <a:pt x="219992" y="15907"/>
                    </a:lnTo>
                    <a:cubicBezTo>
                      <a:pt x="218089" y="16574"/>
                      <a:pt x="216186" y="17336"/>
                      <a:pt x="214473" y="18002"/>
                    </a:cubicBezTo>
                    <a:cubicBezTo>
                      <a:pt x="210858" y="19431"/>
                      <a:pt x="207337" y="20955"/>
                      <a:pt x="203816" y="22479"/>
                    </a:cubicBezTo>
                    <a:cubicBezTo>
                      <a:pt x="196870" y="25622"/>
                      <a:pt x="190209" y="28956"/>
                      <a:pt x="183549" y="32576"/>
                    </a:cubicBezTo>
                    <a:cubicBezTo>
                      <a:pt x="170323" y="39815"/>
                      <a:pt x="157858" y="48101"/>
                      <a:pt x="146249" y="57436"/>
                    </a:cubicBezTo>
                    <a:cubicBezTo>
                      <a:pt x="143014" y="59912"/>
                      <a:pt x="140064" y="62484"/>
                      <a:pt x="137115" y="65246"/>
                    </a:cubicBezTo>
                    <a:cubicBezTo>
                      <a:pt x="135687" y="63913"/>
                      <a:pt x="134260" y="62484"/>
                      <a:pt x="132833" y="61151"/>
                    </a:cubicBezTo>
                    <a:cubicBezTo>
                      <a:pt x="120082" y="49530"/>
                      <a:pt x="106380" y="38672"/>
                      <a:pt x="91917" y="28575"/>
                    </a:cubicBezTo>
                    <a:cubicBezTo>
                      <a:pt x="84590" y="23527"/>
                      <a:pt x="77264" y="18669"/>
                      <a:pt x="69556" y="14002"/>
                    </a:cubicBezTo>
                    <a:cubicBezTo>
                      <a:pt x="65655" y="11621"/>
                      <a:pt x="61754" y="9335"/>
                      <a:pt x="57758" y="7049"/>
                    </a:cubicBezTo>
                    <a:lnTo>
                      <a:pt x="51572" y="3620"/>
                    </a:lnTo>
                    <a:lnTo>
                      <a:pt x="44531" y="0"/>
                    </a:lnTo>
                    <a:lnTo>
                      <a:pt x="0" y="50673"/>
                    </a:lnTo>
                    <a:lnTo>
                      <a:pt x="3711" y="53150"/>
                    </a:lnTo>
                    <a:lnTo>
                      <a:pt x="8088" y="56198"/>
                    </a:lnTo>
                    <a:cubicBezTo>
                      <a:pt x="11038" y="58293"/>
                      <a:pt x="13892" y="60389"/>
                      <a:pt x="16747" y="62579"/>
                    </a:cubicBezTo>
                    <a:cubicBezTo>
                      <a:pt x="22456" y="66961"/>
                      <a:pt x="27975" y="71533"/>
                      <a:pt x="33398" y="76200"/>
                    </a:cubicBezTo>
                    <a:cubicBezTo>
                      <a:pt x="44056" y="85535"/>
                      <a:pt x="53951" y="95441"/>
                      <a:pt x="62801" y="105633"/>
                    </a:cubicBezTo>
                    <a:cubicBezTo>
                      <a:pt x="80404" y="126016"/>
                      <a:pt x="94105" y="147828"/>
                      <a:pt x="101432" y="170117"/>
                    </a:cubicBezTo>
                    <a:cubicBezTo>
                      <a:pt x="109140" y="192310"/>
                      <a:pt x="110472" y="214884"/>
                      <a:pt x="106095" y="236792"/>
                    </a:cubicBezTo>
                    <a:cubicBezTo>
                      <a:pt x="101718" y="258794"/>
                      <a:pt x="91251" y="280416"/>
                      <a:pt x="76693" y="301276"/>
                    </a:cubicBezTo>
                    <a:lnTo>
                      <a:pt x="188021" y="340900"/>
                    </a:lnTo>
                    <a:cubicBezTo>
                      <a:pt x="204387" y="309467"/>
                      <a:pt x="215520" y="275273"/>
                      <a:pt x="217138" y="240602"/>
                    </a:cubicBezTo>
                    <a:cubicBezTo>
                      <a:pt x="218850" y="206121"/>
                      <a:pt x="211048" y="171831"/>
                      <a:pt x="195538" y="141637"/>
                    </a:cubicBezTo>
                    <a:cubicBezTo>
                      <a:pt x="193920" y="138399"/>
                      <a:pt x="192207" y="135160"/>
                      <a:pt x="190400" y="132017"/>
                    </a:cubicBezTo>
                    <a:cubicBezTo>
                      <a:pt x="191446" y="128588"/>
                      <a:pt x="192683" y="125254"/>
                      <a:pt x="194396" y="121920"/>
                    </a:cubicBezTo>
                    <a:cubicBezTo>
                      <a:pt x="195919" y="117824"/>
                      <a:pt x="198488" y="114110"/>
                      <a:pt x="200581" y="110109"/>
                    </a:cubicBezTo>
                    <a:cubicBezTo>
                      <a:pt x="203150" y="106299"/>
                      <a:pt x="205529" y="102299"/>
                      <a:pt x="208669" y="98679"/>
                    </a:cubicBezTo>
                    <a:cubicBezTo>
                      <a:pt x="214473" y="91154"/>
                      <a:pt x="221419" y="83820"/>
                      <a:pt x="229222" y="77058"/>
                    </a:cubicBezTo>
                    <a:cubicBezTo>
                      <a:pt x="233123" y="73724"/>
                      <a:pt x="237215" y="70390"/>
                      <a:pt x="241497" y="67342"/>
                    </a:cubicBezTo>
                    <a:cubicBezTo>
                      <a:pt x="243590" y="65818"/>
                      <a:pt x="245778" y="64294"/>
                      <a:pt x="247872" y="62960"/>
                    </a:cubicBezTo>
                    <a:lnTo>
                      <a:pt x="251012" y="60960"/>
                    </a:lnTo>
                    <a:lnTo>
                      <a:pt x="252439" y="60008"/>
                    </a:lnTo>
                    <a:cubicBezTo>
                      <a:pt x="252915" y="59722"/>
                      <a:pt x="253486" y="59436"/>
                      <a:pt x="253391" y="59341"/>
                    </a:cubicBezTo>
                    <a:lnTo>
                      <a:pt x="226462" y="13621"/>
                    </a:ln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812;p38">
                <a:extLst>
                  <a:ext uri="{FF2B5EF4-FFF2-40B4-BE49-F238E27FC236}">
                    <a16:creationId xmlns:a16="http://schemas.microsoft.com/office/drawing/2014/main" id="{18AB6011-460B-4CF0-8871-CA0C9B8B2E83}"/>
                  </a:ext>
                </a:extLst>
              </p:cNvPr>
              <p:cNvSpPr/>
              <p:nvPr/>
            </p:nvSpPr>
            <p:spPr>
              <a:xfrm>
                <a:off x="6355695" y="1472904"/>
                <a:ext cx="628032" cy="979505"/>
              </a:xfrm>
              <a:custGeom>
                <a:avLst/>
                <a:gdLst/>
                <a:ahLst/>
                <a:cxnLst/>
                <a:rect l="l" t="t" r="r" b="b"/>
                <a:pathLst>
                  <a:path w="218575" h="340899" extrusionOk="0">
                    <a:moveTo>
                      <a:pt x="191637" y="13621"/>
                    </a:moveTo>
                    <a:lnTo>
                      <a:pt x="185166" y="15907"/>
                    </a:lnTo>
                    <a:cubicBezTo>
                      <a:pt x="183263" y="16574"/>
                      <a:pt x="181360" y="17336"/>
                      <a:pt x="179648" y="18002"/>
                    </a:cubicBezTo>
                    <a:cubicBezTo>
                      <a:pt x="176032" y="19431"/>
                      <a:pt x="172511" y="20955"/>
                      <a:pt x="168990" y="22479"/>
                    </a:cubicBezTo>
                    <a:cubicBezTo>
                      <a:pt x="162044" y="25622"/>
                      <a:pt x="155384" y="28956"/>
                      <a:pt x="148723" y="32576"/>
                    </a:cubicBezTo>
                    <a:cubicBezTo>
                      <a:pt x="135497" y="39815"/>
                      <a:pt x="123032" y="48101"/>
                      <a:pt x="111423" y="57436"/>
                    </a:cubicBezTo>
                    <a:cubicBezTo>
                      <a:pt x="108188" y="59912"/>
                      <a:pt x="105238" y="62484"/>
                      <a:pt x="102289" y="65246"/>
                    </a:cubicBezTo>
                    <a:cubicBezTo>
                      <a:pt x="100861" y="63913"/>
                      <a:pt x="99434" y="62484"/>
                      <a:pt x="98007" y="61151"/>
                    </a:cubicBezTo>
                    <a:cubicBezTo>
                      <a:pt x="85256" y="49530"/>
                      <a:pt x="71554" y="38672"/>
                      <a:pt x="57091" y="28575"/>
                    </a:cubicBezTo>
                    <a:cubicBezTo>
                      <a:pt x="49764" y="23527"/>
                      <a:pt x="42438" y="18669"/>
                      <a:pt x="34731" y="14002"/>
                    </a:cubicBezTo>
                    <a:cubicBezTo>
                      <a:pt x="30829" y="11621"/>
                      <a:pt x="26928" y="9335"/>
                      <a:pt x="22932" y="7049"/>
                    </a:cubicBezTo>
                    <a:lnTo>
                      <a:pt x="16747" y="3620"/>
                    </a:lnTo>
                    <a:lnTo>
                      <a:pt x="9705" y="0"/>
                    </a:lnTo>
                    <a:lnTo>
                      <a:pt x="0" y="11049"/>
                    </a:lnTo>
                    <a:cubicBezTo>
                      <a:pt x="55854" y="39434"/>
                      <a:pt x="93535" y="98203"/>
                      <a:pt x="104858" y="162592"/>
                    </a:cubicBezTo>
                    <a:cubicBezTo>
                      <a:pt x="114278" y="216313"/>
                      <a:pt x="104001" y="269558"/>
                      <a:pt x="78215" y="314230"/>
                    </a:cubicBezTo>
                    <a:lnTo>
                      <a:pt x="153195" y="340900"/>
                    </a:lnTo>
                    <a:cubicBezTo>
                      <a:pt x="169561" y="309467"/>
                      <a:pt x="180694" y="275273"/>
                      <a:pt x="182312" y="240602"/>
                    </a:cubicBezTo>
                    <a:cubicBezTo>
                      <a:pt x="184025" y="206121"/>
                      <a:pt x="176222" y="171831"/>
                      <a:pt x="160712" y="141637"/>
                    </a:cubicBezTo>
                    <a:cubicBezTo>
                      <a:pt x="159095" y="138399"/>
                      <a:pt x="157382" y="135160"/>
                      <a:pt x="155574" y="132017"/>
                    </a:cubicBezTo>
                    <a:cubicBezTo>
                      <a:pt x="156621" y="128588"/>
                      <a:pt x="157858" y="125254"/>
                      <a:pt x="159570" y="121920"/>
                    </a:cubicBezTo>
                    <a:cubicBezTo>
                      <a:pt x="161093" y="117824"/>
                      <a:pt x="163662" y="114110"/>
                      <a:pt x="165755" y="110109"/>
                    </a:cubicBezTo>
                    <a:cubicBezTo>
                      <a:pt x="168324" y="106299"/>
                      <a:pt x="170703" y="102299"/>
                      <a:pt x="173843" y="98679"/>
                    </a:cubicBezTo>
                    <a:cubicBezTo>
                      <a:pt x="179648" y="91154"/>
                      <a:pt x="186594" y="83820"/>
                      <a:pt x="194396" y="77058"/>
                    </a:cubicBezTo>
                    <a:cubicBezTo>
                      <a:pt x="198297" y="73724"/>
                      <a:pt x="202389" y="70390"/>
                      <a:pt x="206671" y="67342"/>
                    </a:cubicBezTo>
                    <a:cubicBezTo>
                      <a:pt x="208764" y="65818"/>
                      <a:pt x="210953" y="64294"/>
                      <a:pt x="213046" y="62960"/>
                    </a:cubicBezTo>
                    <a:lnTo>
                      <a:pt x="216186" y="60960"/>
                    </a:lnTo>
                    <a:lnTo>
                      <a:pt x="217613" y="60008"/>
                    </a:lnTo>
                    <a:cubicBezTo>
                      <a:pt x="218089" y="59722"/>
                      <a:pt x="218660" y="59436"/>
                      <a:pt x="218565" y="59341"/>
                    </a:cubicBezTo>
                    <a:lnTo>
                      <a:pt x="191637" y="13621"/>
                    </a:lnTo>
                    <a:close/>
                  </a:path>
                </a:pathLst>
              </a:custGeom>
              <a:solidFill>
                <a:srgbClr val="004FA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813;p38">
                <a:extLst>
                  <a:ext uri="{FF2B5EF4-FFF2-40B4-BE49-F238E27FC236}">
                    <a16:creationId xmlns:a16="http://schemas.microsoft.com/office/drawing/2014/main" id="{39A26742-0658-45F7-9A4E-A18CC1192E4F}"/>
                  </a:ext>
                </a:extLst>
              </p:cNvPr>
              <p:cNvSpPr/>
              <p:nvPr/>
            </p:nvSpPr>
            <p:spPr>
              <a:xfrm>
                <a:off x="6700037" y="1631858"/>
                <a:ext cx="1232907" cy="934618"/>
              </a:xfrm>
              <a:custGeom>
                <a:avLst/>
                <a:gdLst/>
                <a:ahLst/>
                <a:cxnLst/>
                <a:rect l="l" t="t" r="r" b="b"/>
                <a:pathLst>
                  <a:path w="429091" h="325277" extrusionOk="0">
                    <a:moveTo>
                      <a:pt x="18319" y="323203"/>
                    </a:moveTo>
                    <a:cubicBezTo>
                      <a:pt x="5188" y="301105"/>
                      <a:pt x="-42198" y="116701"/>
                      <a:pt x="98152" y="32500"/>
                    </a:cubicBezTo>
                    <a:cubicBezTo>
                      <a:pt x="172181" y="-11886"/>
                      <a:pt x="254202" y="-742"/>
                      <a:pt x="293785" y="8021"/>
                    </a:cubicBezTo>
                    <a:cubicBezTo>
                      <a:pt x="349544" y="20404"/>
                      <a:pt x="398738" y="56313"/>
                      <a:pt x="429092" y="106605"/>
                    </a:cubicBezTo>
                    <a:lnTo>
                      <a:pt x="342693" y="155468"/>
                    </a:lnTo>
                    <a:cubicBezTo>
                      <a:pt x="325376" y="126988"/>
                      <a:pt x="298638" y="107081"/>
                      <a:pt x="269141" y="100795"/>
                    </a:cubicBezTo>
                    <a:cubicBezTo>
                      <a:pt x="239263" y="94413"/>
                      <a:pt x="206911" y="101842"/>
                      <a:pt x="172846" y="122797"/>
                    </a:cubicBezTo>
                    <a:cubicBezTo>
                      <a:pt x="104242" y="164993"/>
                      <a:pt x="176177" y="290056"/>
                      <a:pt x="176653" y="291295"/>
                    </a:cubicBezTo>
                    <a:cubicBezTo>
                      <a:pt x="176748" y="291199"/>
                      <a:pt x="145823" y="335205"/>
                      <a:pt x="18319" y="323203"/>
                    </a:cubicBezTo>
                    <a:close/>
                  </a:path>
                </a:pathLst>
              </a:custGeom>
              <a:solidFill>
                <a:srgbClr val="FF807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814;p38">
                <a:extLst>
                  <a:ext uri="{FF2B5EF4-FFF2-40B4-BE49-F238E27FC236}">
                    <a16:creationId xmlns:a16="http://schemas.microsoft.com/office/drawing/2014/main" id="{1ED91E90-74B1-42FD-80DE-34B213E3DEE9}"/>
                  </a:ext>
                </a:extLst>
              </p:cNvPr>
              <p:cNvSpPr/>
              <p:nvPr/>
            </p:nvSpPr>
            <p:spPr>
              <a:xfrm>
                <a:off x="6873650" y="1758846"/>
                <a:ext cx="933802" cy="801944"/>
              </a:xfrm>
              <a:custGeom>
                <a:avLst/>
                <a:gdLst/>
                <a:ahLst/>
                <a:cxnLst/>
                <a:rect l="l" t="t" r="r" b="b"/>
                <a:pathLst>
                  <a:path w="324993" h="279102" extrusionOk="0">
                    <a:moveTo>
                      <a:pt x="10325" y="85840"/>
                    </a:moveTo>
                    <a:cubicBezTo>
                      <a:pt x="-8134" y="127464"/>
                      <a:pt x="1381" y="176994"/>
                      <a:pt x="13846" y="218809"/>
                    </a:cubicBezTo>
                    <a:cubicBezTo>
                      <a:pt x="20031" y="239383"/>
                      <a:pt x="27548" y="259386"/>
                      <a:pt x="36016" y="279102"/>
                    </a:cubicBezTo>
                    <a:cubicBezTo>
                      <a:pt x="98817" y="271863"/>
                      <a:pt x="116325" y="247003"/>
                      <a:pt x="116325" y="247003"/>
                    </a:cubicBezTo>
                    <a:cubicBezTo>
                      <a:pt x="115945" y="245765"/>
                      <a:pt x="43914" y="120702"/>
                      <a:pt x="112519" y="78506"/>
                    </a:cubicBezTo>
                    <a:cubicBezTo>
                      <a:pt x="146583" y="57551"/>
                      <a:pt x="178935" y="50216"/>
                      <a:pt x="208813" y="56503"/>
                    </a:cubicBezTo>
                    <a:cubicBezTo>
                      <a:pt x="238310" y="62789"/>
                      <a:pt x="265048" y="82697"/>
                      <a:pt x="282366" y="111177"/>
                    </a:cubicBezTo>
                    <a:lnTo>
                      <a:pt x="324994" y="87078"/>
                    </a:lnTo>
                    <a:cubicBezTo>
                      <a:pt x="237073" y="-50272"/>
                      <a:pt x="50765" y="-5314"/>
                      <a:pt x="10325" y="85840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815;p38">
                <a:extLst>
                  <a:ext uri="{FF2B5EF4-FFF2-40B4-BE49-F238E27FC236}">
                    <a16:creationId xmlns:a16="http://schemas.microsoft.com/office/drawing/2014/main" id="{0EF3CB47-82AA-4C50-959D-FC734F25CFCC}"/>
                  </a:ext>
                </a:extLst>
              </p:cNvPr>
              <p:cNvSpPr/>
              <p:nvPr/>
            </p:nvSpPr>
            <p:spPr>
              <a:xfrm>
                <a:off x="7342400" y="1425285"/>
                <a:ext cx="220086" cy="294482"/>
              </a:xfrm>
              <a:custGeom>
                <a:avLst/>
                <a:gdLst/>
                <a:ahLst/>
                <a:cxnLst/>
                <a:rect l="l" t="t" r="r" b="b"/>
                <a:pathLst>
                  <a:path w="76597" h="102489" extrusionOk="0">
                    <a:moveTo>
                      <a:pt x="76597" y="7811"/>
                    </a:moveTo>
                    <a:lnTo>
                      <a:pt x="66892" y="102489"/>
                    </a:lnTo>
                    <a:lnTo>
                      <a:pt x="0" y="93250"/>
                    </a:lnTo>
                    <a:lnTo>
                      <a:pt x="23312" y="0"/>
                    </a:lnTo>
                    <a:close/>
                  </a:path>
                </a:pathLst>
              </a:custGeom>
              <a:solidFill>
                <a:srgbClr val="FF807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816;p38">
                <a:extLst>
                  <a:ext uri="{FF2B5EF4-FFF2-40B4-BE49-F238E27FC236}">
                    <a16:creationId xmlns:a16="http://schemas.microsoft.com/office/drawing/2014/main" id="{9CA89293-0CCD-45BE-AFD4-1E1F4D8F58E6}"/>
                  </a:ext>
                </a:extLst>
              </p:cNvPr>
              <p:cNvSpPr/>
              <p:nvPr/>
            </p:nvSpPr>
            <p:spPr>
              <a:xfrm>
                <a:off x="7147464" y="1431031"/>
                <a:ext cx="196574" cy="287637"/>
              </a:xfrm>
              <a:custGeom>
                <a:avLst/>
                <a:gdLst/>
                <a:ahLst/>
                <a:cxnLst/>
                <a:rect l="l" t="t" r="r" b="b"/>
                <a:pathLst>
                  <a:path w="68414" h="100107" extrusionOk="0">
                    <a:moveTo>
                      <a:pt x="45768" y="0"/>
                    </a:moveTo>
                    <a:lnTo>
                      <a:pt x="68415" y="92964"/>
                    </a:lnTo>
                    <a:lnTo>
                      <a:pt x="0" y="100108"/>
                    </a:lnTo>
                    <a:lnTo>
                      <a:pt x="3997" y="3905"/>
                    </a:lnTo>
                    <a:close/>
                  </a:path>
                </a:pathLst>
              </a:custGeom>
              <a:solidFill>
                <a:srgbClr val="FF807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817;p38">
                <a:extLst>
                  <a:ext uri="{FF2B5EF4-FFF2-40B4-BE49-F238E27FC236}">
                    <a16:creationId xmlns:a16="http://schemas.microsoft.com/office/drawing/2014/main" id="{D681FA77-EE6B-4B8A-A4C6-6CAF341CB2E9}"/>
                  </a:ext>
                </a:extLst>
              </p:cNvPr>
              <p:cNvSpPr/>
              <p:nvPr/>
            </p:nvSpPr>
            <p:spPr>
              <a:xfrm>
                <a:off x="7043298" y="1868083"/>
                <a:ext cx="1039468" cy="735329"/>
              </a:xfrm>
              <a:custGeom>
                <a:avLst/>
                <a:gdLst/>
                <a:ahLst/>
                <a:cxnLst/>
                <a:rect l="l" t="t" r="r" b="b"/>
                <a:pathLst>
                  <a:path w="361768" h="255918" extrusionOk="0">
                    <a:moveTo>
                      <a:pt x="353301" y="64681"/>
                    </a:moveTo>
                    <a:lnTo>
                      <a:pt x="343500" y="64966"/>
                    </a:lnTo>
                    <a:cubicBezTo>
                      <a:pt x="339884" y="65062"/>
                      <a:pt x="336268" y="65348"/>
                      <a:pt x="332652" y="65633"/>
                    </a:cubicBezTo>
                    <a:cubicBezTo>
                      <a:pt x="325421" y="66205"/>
                      <a:pt x="318094" y="66967"/>
                      <a:pt x="310862" y="68015"/>
                    </a:cubicBezTo>
                    <a:cubicBezTo>
                      <a:pt x="296304" y="70015"/>
                      <a:pt x="281936" y="73063"/>
                      <a:pt x="268139" y="76968"/>
                    </a:cubicBezTo>
                    <a:cubicBezTo>
                      <a:pt x="240355" y="84779"/>
                      <a:pt x="214568" y="96590"/>
                      <a:pt x="194206" y="112210"/>
                    </a:cubicBezTo>
                    <a:cubicBezTo>
                      <a:pt x="184025" y="120021"/>
                      <a:pt x="174795" y="128593"/>
                      <a:pt x="167278" y="138118"/>
                    </a:cubicBezTo>
                    <a:cubicBezTo>
                      <a:pt x="159761" y="147643"/>
                      <a:pt x="153576" y="157835"/>
                      <a:pt x="148533" y="168694"/>
                    </a:cubicBezTo>
                    <a:cubicBezTo>
                      <a:pt x="138827" y="190697"/>
                      <a:pt x="136639" y="225177"/>
                      <a:pt x="133118" y="241274"/>
                    </a:cubicBezTo>
                    <a:cubicBezTo>
                      <a:pt x="51953" y="273659"/>
                      <a:pt x="0" y="242227"/>
                      <a:pt x="0" y="242227"/>
                    </a:cubicBezTo>
                    <a:cubicBezTo>
                      <a:pt x="7422" y="204413"/>
                      <a:pt x="28736" y="156692"/>
                      <a:pt x="51763" y="121545"/>
                    </a:cubicBezTo>
                    <a:cubicBezTo>
                      <a:pt x="63466" y="104114"/>
                      <a:pt x="77359" y="88017"/>
                      <a:pt x="92869" y="73730"/>
                    </a:cubicBezTo>
                    <a:cubicBezTo>
                      <a:pt x="108378" y="59537"/>
                      <a:pt x="125791" y="47726"/>
                      <a:pt x="143680" y="37916"/>
                    </a:cubicBezTo>
                    <a:cubicBezTo>
                      <a:pt x="179457" y="18389"/>
                      <a:pt x="217328" y="8198"/>
                      <a:pt x="253866" y="3340"/>
                    </a:cubicBezTo>
                    <a:cubicBezTo>
                      <a:pt x="272040" y="958"/>
                      <a:pt x="290119" y="-89"/>
                      <a:pt x="307913" y="6"/>
                    </a:cubicBezTo>
                    <a:cubicBezTo>
                      <a:pt x="316762" y="101"/>
                      <a:pt x="325611" y="387"/>
                      <a:pt x="334460" y="958"/>
                    </a:cubicBezTo>
                    <a:cubicBezTo>
                      <a:pt x="338837" y="1244"/>
                      <a:pt x="343309" y="1625"/>
                      <a:pt x="347687" y="2101"/>
                    </a:cubicBezTo>
                    <a:lnTo>
                      <a:pt x="354347" y="2864"/>
                    </a:lnTo>
                    <a:lnTo>
                      <a:pt x="361769" y="3911"/>
                    </a:lnTo>
                    <a:lnTo>
                      <a:pt x="353301" y="64681"/>
                    </a:lnTo>
                    <a:close/>
                  </a:path>
                </a:pathLst>
              </a:custGeom>
              <a:solidFill>
                <a:srgbClr val="0070C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" name="Google Shape;818;p38">
                <a:extLst>
                  <a:ext uri="{FF2B5EF4-FFF2-40B4-BE49-F238E27FC236}">
                    <a16:creationId xmlns:a16="http://schemas.microsoft.com/office/drawing/2014/main" id="{B303AB42-837F-414D-A9AB-E91590F0E1D7}"/>
                  </a:ext>
                </a:extLst>
              </p:cNvPr>
              <p:cNvSpPr/>
              <p:nvPr/>
            </p:nvSpPr>
            <p:spPr>
              <a:xfrm>
                <a:off x="7176993" y="1987136"/>
                <a:ext cx="889918" cy="615852"/>
              </a:xfrm>
              <a:custGeom>
                <a:avLst/>
                <a:gdLst/>
                <a:ahLst/>
                <a:cxnLst/>
                <a:rect l="l" t="t" r="r" b="b"/>
                <a:pathLst>
                  <a:path w="309720" h="214336" extrusionOk="0">
                    <a:moveTo>
                      <a:pt x="0" y="213652"/>
                    </a:moveTo>
                    <a:cubicBezTo>
                      <a:pt x="22266" y="215747"/>
                      <a:pt x="51668" y="213557"/>
                      <a:pt x="86494" y="199650"/>
                    </a:cubicBezTo>
                    <a:cubicBezTo>
                      <a:pt x="90014" y="183553"/>
                      <a:pt x="92298" y="149072"/>
                      <a:pt x="101908" y="127069"/>
                    </a:cubicBezTo>
                    <a:cubicBezTo>
                      <a:pt x="106951" y="116211"/>
                      <a:pt x="113231" y="106019"/>
                      <a:pt x="120653" y="96494"/>
                    </a:cubicBezTo>
                    <a:cubicBezTo>
                      <a:pt x="128170" y="86969"/>
                      <a:pt x="137305" y="78492"/>
                      <a:pt x="147581" y="70586"/>
                    </a:cubicBezTo>
                    <a:cubicBezTo>
                      <a:pt x="167944" y="54965"/>
                      <a:pt x="193730" y="43154"/>
                      <a:pt x="221515" y="35344"/>
                    </a:cubicBezTo>
                    <a:cubicBezTo>
                      <a:pt x="235312" y="31439"/>
                      <a:pt x="249680" y="28391"/>
                      <a:pt x="264238" y="26390"/>
                    </a:cubicBezTo>
                    <a:cubicBezTo>
                      <a:pt x="271470" y="25438"/>
                      <a:pt x="278796" y="24581"/>
                      <a:pt x="286028" y="24009"/>
                    </a:cubicBezTo>
                    <a:cubicBezTo>
                      <a:pt x="289644" y="23723"/>
                      <a:pt x="293259" y="23533"/>
                      <a:pt x="296875" y="23342"/>
                    </a:cubicBezTo>
                    <a:lnTo>
                      <a:pt x="306676" y="23057"/>
                    </a:lnTo>
                    <a:lnTo>
                      <a:pt x="309721" y="1340"/>
                    </a:lnTo>
                    <a:cubicBezTo>
                      <a:pt x="63847" y="-16853"/>
                      <a:pt x="12275" y="155264"/>
                      <a:pt x="0" y="213652"/>
                    </a:cubicBezTo>
                    <a:close/>
                  </a:path>
                </a:pathLst>
              </a:custGeom>
              <a:solidFill>
                <a:srgbClr val="004FA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148" name="Google Shape;819;p38">
              <a:extLst>
                <a:ext uri="{FF2B5EF4-FFF2-40B4-BE49-F238E27FC236}">
                  <a16:creationId xmlns:a16="http://schemas.microsoft.com/office/drawing/2014/main" id="{39AC89E5-817F-451F-86A6-1C2CF776DABB}"/>
                </a:ext>
              </a:extLst>
            </p:cNvPr>
            <p:cNvCxnSpPr/>
            <p:nvPr/>
          </p:nvCxnSpPr>
          <p:spPr>
            <a:xfrm rot="10800000" flipH="1">
              <a:off x="7156450" y="2209800"/>
              <a:ext cx="9600" cy="609600"/>
            </a:xfrm>
            <a:prstGeom prst="straightConnector1">
              <a:avLst/>
            </a:prstGeom>
            <a:noFill/>
            <a:ln w="76200" cap="flat" cmpd="sng">
              <a:solidFill>
                <a:srgbClr val="074963"/>
              </a:solidFill>
              <a:prstDash val="solid"/>
              <a:round/>
              <a:headEnd type="none" w="sm" len="sm"/>
              <a:tailEnd type="triangle" w="sm" len="sm"/>
            </a:ln>
          </p:spPr>
        </p:cxnSp>
      </p:grpSp>
      <p:grpSp>
        <p:nvGrpSpPr>
          <p:cNvPr id="65" name="Группа 64">
            <a:extLst>
              <a:ext uri="{FF2B5EF4-FFF2-40B4-BE49-F238E27FC236}">
                <a16:creationId xmlns:a16="http://schemas.microsoft.com/office/drawing/2014/main" id="{2822CB88-A738-482F-8BC1-AA1BD9755BA0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66" name="Полилиния: фигура 65">
              <a:extLst>
                <a:ext uri="{FF2B5EF4-FFF2-40B4-BE49-F238E27FC236}">
                  <a16:creationId xmlns:a16="http://schemas.microsoft.com/office/drawing/2014/main" id="{49B54404-9695-46E8-9F62-9C5F772ACD7F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67" name="Полилиния: фигура 66">
              <a:extLst>
                <a:ext uri="{FF2B5EF4-FFF2-40B4-BE49-F238E27FC236}">
                  <a16:creationId xmlns:a16="http://schemas.microsoft.com/office/drawing/2014/main" id="{36BD90EA-8636-4446-BADC-D9B9997A5F3D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68" name="Полилиния: фигура 67">
              <a:extLst>
                <a:ext uri="{FF2B5EF4-FFF2-40B4-BE49-F238E27FC236}">
                  <a16:creationId xmlns:a16="http://schemas.microsoft.com/office/drawing/2014/main" id="{2153A060-35C9-44CD-AFED-18C51D7A2F6E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69" name="Полилиния: фигура 68">
              <a:extLst>
                <a:ext uri="{FF2B5EF4-FFF2-40B4-BE49-F238E27FC236}">
                  <a16:creationId xmlns:a16="http://schemas.microsoft.com/office/drawing/2014/main" id="{D0E90EE7-573E-46B8-905D-10C7A2D86B2C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70" name="Полилиния: фигура 69">
              <a:extLst>
                <a:ext uri="{FF2B5EF4-FFF2-40B4-BE49-F238E27FC236}">
                  <a16:creationId xmlns:a16="http://schemas.microsoft.com/office/drawing/2014/main" id="{1CBD49A6-B1E3-47C2-854B-051997E97A40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71" name="Полилиния: фигура 70">
              <a:extLst>
                <a:ext uri="{FF2B5EF4-FFF2-40B4-BE49-F238E27FC236}">
                  <a16:creationId xmlns:a16="http://schemas.microsoft.com/office/drawing/2014/main" id="{F2132283-8819-4A48-9756-0845C671DA6A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72" name="Полилиния: фигура 71">
              <a:extLst>
                <a:ext uri="{FF2B5EF4-FFF2-40B4-BE49-F238E27FC236}">
                  <a16:creationId xmlns:a16="http://schemas.microsoft.com/office/drawing/2014/main" id="{467137CD-A846-4146-B203-3C025B91F6A4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8006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5"/>
          <p:cNvSpPr/>
          <p:nvPr/>
        </p:nvSpPr>
        <p:spPr>
          <a:xfrm>
            <a:off x="6042606" y="1351763"/>
            <a:ext cx="852000" cy="85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Hind Madurai"/>
              <a:ea typeface="Hind Madurai"/>
              <a:cs typeface="Hind Madurai"/>
              <a:sym typeface="Hind Madurai"/>
            </a:endParaRPr>
          </a:p>
        </p:txBody>
      </p:sp>
      <p:sp>
        <p:nvSpPr>
          <p:cNvPr id="594" name="Google Shape;594;p35"/>
          <p:cNvSpPr/>
          <p:nvPr/>
        </p:nvSpPr>
        <p:spPr>
          <a:xfrm>
            <a:off x="6042606" y="3682863"/>
            <a:ext cx="852000" cy="85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Hind Madurai"/>
              <a:ea typeface="Hind Madurai"/>
              <a:cs typeface="Hind Madurai"/>
              <a:sym typeface="Hind Madurai"/>
            </a:endParaRPr>
          </a:p>
        </p:txBody>
      </p:sp>
      <p:sp>
        <p:nvSpPr>
          <p:cNvPr id="595" name="Google Shape;595;p35"/>
          <p:cNvSpPr txBox="1">
            <a:spLocks noGrp="1"/>
          </p:cNvSpPr>
          <p:nvPr>
            <p:ph type="subTitle" idx="2"/>
          </p:nvPr>
        </p:nvSpPr>
        <p:spPr>
          <a:xfrm>
            <a:off x="1823940" y="2026763"/>
            <a:ext cx="3956000" cy="111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tk-TM" sz="1600" dirty="0"/>
              <a:t>Medikamentoz – esasy kesele garşy we goldaýjy, goşmaça bejergi (utgaşyp gelýän kesel bar bolsa), gerek bolsa hirurgiki</a:t>
            </a:r>
            <a:endParaRPr sz="1600" dirty="0"/>
          </a:p>
        </p:txBody>
      </p:sp>
      <p:sp>
        <p:nvSpPr>
          <p:cNvPr id="596" name="Google Shape;596;p35"/>
          <p:cNvSpPr txBox="1">
            <a:spLocks noGrp="1"/>
          </p:cNvSpPr>
          <p:nvPr>
            <p:ph type="subTitle" idx="3"/>
          </p:nvPr>
        </p:nvSpPr>
        <p:spPr>
          <a:xfrm>
            <a:off x="7097806" y="2026763"/>
            <a:ext cx="3956000" cy="111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tk-TM" sz="1600" dirty="0"/>
              <a:t>Zyýanly endikleri aýyrmak, stressdan gaça durmak, wagtyly-wagtyna dermanlary kabul etmek, dogry iýmitlenmek </a:t>
            </a:r>
            <a:endParaRPr sz="1600" dirty="0"/>
          </a:p>
        </p:txBody>
      </p:sp>
      <p:sp>
        <p:nvSpPr>
          <p:cNvPr id="597" name="Google Shape;597;p35"/>
          <p:cNvSpPr txBox="1">
            <a:spLocks noGrp="1"/>
          </p:cNvSpPr>
          <p:nvPr>
            <p:ph type="subTitle" idx="4"/>
          </p:nvPr>
        </p:nvSpPr>
        <p:spPr>
          <a:xfrm>
            <a:off x="1823940" y="4357863"/>
            <a:ext cx="3956000" cy="111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tk-TM" sz="1600" dirty="0"/>
              <a:t>Doýan ýag turşylaryny, duz, ýeňil siňýän uglewodlary çäklendirmek</a:t>
            </a:r>
            <a:endParaRPr sz="1600" dirty="0"/>
          </a:p>
        </p:txBody>
      </p:sp>
      <p:sp>
        <p:nvSpPr>
          <p:cNvPr id="598" name="Google Shape;598;p35"/>
          <p:cNvSpPr txBox="1">
            <a:spLocks noGrp="1"/>
          </p:cNvSpPr>
          <p:nvPr>
            <p:ph type="subTitle" idx="5"/>
          </p:nvPr>
        </p:nvSpPr>
        <p:spPr>
          <a:xfrm>
            <a:off x="7097806" y="4357863"/>
            <a:ext cx="3956000" cy="111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tk-TM" dirty="0"/>
              <a:t>Sport bilen meşgullanmak, wagtynda dynç almak, professional keselleriň öňüni almak</a:t>
            </a:r>
            <a:endParaRPr dirty="0"/>
          </a:p>
        </p:txBody>
      </p:sp>
      <p:sp>
        <p:nvSpPr>
          <p:cNvPr id="600" name="Google Shape;600;p35"/>
          <p:cNvSpPr txBox="1">
            <a:spLocks noGrp="1"/>
          </p:cNvSpPr>
          <p:nvPr>
            <p:ph type="subTitle" idx="1"/>
          </p:nvPr>
        </p:nvSpPr>
        <p:spPr>
          <a:xfrm>
            <a:off x="1823940" y="1325563"/>
            <a:ext cx="3956000" cy="701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tk-TM" dirty="0"/>
              <a:t>Bejergi</a:t>
            </a:r>
            <a:endParaRPr dirty="0"/>
          </a:p>
        </p:txBody>
      </p:sp>
      <p:sp>
        <p:nvSpPr>
          <p:cNvPr id="601" name="Google Shape;601;p35"/>
          <p:cNvSpPr txBox="1">
            <a:spLocks noGrp="1"/>
          </p:cNvSpPr>
          <p:nvPr>
            <p:ph type="subTitle" idx="6"/>
          </p:nvPr>
        </p:nvSpPr>
        <p:spPr>
          <a:xfrm>
            <a:off x="1823940" y="3656663"/>
            <a:ext cx="3956000" cy="701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tk-TM" dirty="0"/>
              <a:t>Berhiz</a:t>
            </a:r>
            <a:endParaRPr dirty="0"/>
          </a:p>
        </p:txBody>
      </p:sp>
      <p:sp>
        <p:nvSpPr>
          <p:cNvPr id="602" name="Google Shape;602;p35"/>
          <p:cNvSpPr txBox="1">
            <a:spLocks noGrp="1"/>
          </p:cNvSpPr>
          <p:nvPr>
            <p:ph type="subTitle" idx="7"/>
          </p:nvPr>
        </p:nvSpPr>
        <p:spPr>
          <a:xfrm>
            <a:off x="7097806" y="1325563"/>
            <a:ext cx="3956000" cy="701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tk-TM" dirty="0"/>
              <a:t>Behewioral bejergi</a:t>
            </a:r>
            <a:endParaRPr dirty="0"/>
          </a:p>
        </p:txBody>
      </p:sp>
      <p:sp>
        <p:nvSpPr>
          <p:cNvPr id="603" name="Google Shape;603;p35"/>
          <p:cNvSpPr txBox="1">
            <a:spLocks noGrp="1"/>
          </p:cNvSpPr>
          <p:nvPr>
            <p:ph type="subTitle" idx="8"/>
          </p:nvPr>
        </p:nvSpPr>
        <p:spPr>
          <a:xfrm>
            <a:off x="7097806" y="3656663"/>
            <a:ext cx="4662540" cy="701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indent="0"/>
            <a:r>
              <a:rPr lang="tk-TM" dirty="0"/>
              <a:t>Ýaşaýyş durmuşy üýtgetmek</a:t>
            </a:r>
            <a:endParaRPr dirty="0"/>
          </a:p>
        </p:txBody>
      </p:sp>
      <p:sp>
        <p:nvSpPr>
          <p:cNvPr id="604" name="Google Shape;604;p35"/>
          <p:cNvSpPr/>
          <p:nvPr/>
        </p:nvSpPr>
        <p:spPr>
          <a:xfrm>
            <a:off x="768738" y="1351765"/>
            <a:ext cx="852000" cy="852000"/>
          </a:xfrm>
          <a:prstGeom prst="ellipse">
            <a:avLst/>
          </a:prstGeom>
          <a:solidFill>
            <a:srgbClr val="14967F">
              <a:alpha val="468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5" name="Google Shape;605;p35"/>
          <p:cNvSpPr/>
          <p:nvPr/>
        </p:nvSpPr>
        <p:spPr>
          <a:xfrm>
            <a:off x="768738" y="3682865"/>
            <a:ext cx="852000" cy="852000"/>
          </a:xfrm>
          <a:prstGeom prst="ellipse">
            <a:avLst/>
          </a:prstGeom>
          <a:solidFill>
            <a:srgbClr val="14967F">
              <a:alpha val="468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06" name="Google Shape;606;p35"/>
          <p:cNvSpPr/>
          <p:nvPr/>
        </p:nvSpPr>
        <p:spPr>
          <a:xfrm>
            <a:off x="768740" y="1351763"/>
            <a:ext cx="852000" cy="85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Hind Madurai"/>
              <a:ea typeface="Hind Madurai"/>
              <a:cs typeface="Hind Madurai"/>
              <a:sym typeface="Hind Madurai"/>
            </a:endParaRPr>
          </a:p>
        </p:txBody>
      </p:sp>
      <p:sp>
        <p:nvSpPr>
          <p:cNvPr id="607" name="Google Shape;607;p35"/>
          <p:cNvSpPr/>
          <p:nvPr/>
        </p:nvSpPr>
        <p:spPr>
          <a:xfrm>
            <a:off x="768740" y="3682863"/>
            <a:ext cx="852000" cy="85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Hind Madurai"/>
              <a:ea typeface="Hind Madurai"/>
              <a:cs typeface="Hind Madurai"/>
              <a:sym typeface="Hind Madurai"/>
            </a:endParaRPr>
          </a:p>
        </p:txBody>
      </p:sp>
      <p:grpSp>
        <p:nvGrpSpPr>
          <p:cNvPr id="608" name="Google Shape;608;p35"/>
          <p:cNvGrpSpPr/>
          <p:nvPr/>
        </p:nvGrpSpPr>
        <p:grpSpPr>
          <a:xfrm>
            <a:off x="6210556" y="3873383"/>
            <a:ext cx="516132" cy="470943"/>
            <a:chOff x="1989911" y="2306065"/>
            <a:chExt cx="387099" cy="353207"/>
          </a:xfrm>
        </p:grpSpPr>
        <p:sp>
          <p:nvSpPr>
            <p:cNvPr id="609" name="Google Shape;609;p35"/>
            <p:cNvSpPr/>
            <p:nvPr/>
          </p:nvSpPr>
          <p:spPr>
            <a:xfrm>
              <a:off x="2110003" y="2555181"/>
              <a:ext cx="146916" cy="88775"/>
            </a:xfrm>
            <a:custGeom>
              <a:avLst/>
              <a:gdLst/>
              <a:ahLst/>
              <a:cxnLst/>
              <a:rect l="l" t="t" r="r" b="b"/>
              <a:pathLst>
                <a:path w="5592" h="3379" extrusionOk="0">
                  <a:moveTo>
                    <a:pt x="2796" y="1"/>
                  </a:moveTo>
                  <a:lnTo>
                    <a:pt x="576" y="986"/>
                  </a:lnTo>
                  <a:lnTo>
                    <a:pt x="1" y="2879"/>
                  </a:lnTo>
                  <a:lnTo>
                    <a:pt x="1298" y="3108"/>
                  </a:lnTo>
                  <a:lnTo>
                    <a:pt x="2865" y="3379"/>
                  </a:lnTo>
                  <a:lnTo>
                    <a:pt x="5591" y="2879"/>
                  </a:lnTo>
                  <a:lnTo>
                    <a:pt x="5238" y="1714"/>
                  </a:lnTo>
                  <a:lnTo>
                    <a:pt x="5016" y="986"/>
                  </a:lnTo>
                  <a:lnTo>
                    <a:pt x="27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35"/>
            <p:cNvSpPr/>
            <p:nvPr/>
          </p:nvSpPr>
          <p:spPr>
            <a:xfrm>
              <a:off x="2110003" y="2555181"/>
              <a:ext cx="137615" cy="81681"/>
            </a:xfrm>
            <a:custGeom>
              <a:avLst/>
              <a:gdLst/>
              <a:ahLst/>
              <a:cxnLst/>
              <a:rect l="l" t="t" r="r" b="b"/>
              <a:pathLst>
                <a:path w="5238" h="3109" extrusionOk="0">
                  <a:moveTo>
                    <a:pt x="2796" y="1"/>
                  </a:moveTo>
                  <a:lnTo>
                    <a:pt x="583" y="986"/>
                  </a:lnTo>
                  <a:lnTo>
                    <a:pt x="1" y="2879"/>
                  </a:lnTo>
                  <a:lnTo>
                    <a:pt x="1298" y="3108"/>
                  </a:lnTo>
                  <a:lnTo>
                    <a:pt x="1561" y="1714"/>
                  </a:lnTo>
                  <a:lnTo>
                    <a:pt x="5238" y="1714"/>
                  </a:lnTo>
                  <a:lnTo>
                    <a:pt x="5016" y="986"/>
                  </a:lnTo>
                  <a:lnTo>
                    <a:pt x="279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35"/>
            <p:cNvSpPr/>
            <p:nvPr/>
          </p:nvSpPr>
          <p:spPr>
            <a:xfrm>
              <a:off x="1989911" y="2306065"/>
              <a:ext cx="387099" cy="275021"/>
            </a:xfrm>
            <a:custGeom>
              <a:avLst/>
              <a:gdLst/>
              <a:ahLst/>
              <a:cxnLst/>
              <a:rect l="l" t="t" r="r" b="b"/>
              <a:pathLst>
                <a:path w="14734" h="10468" extrusionOk="0">
                  <a:moveTo>
                    <a:pt x="1215" y="1"/>
                  </a:moveTo>
                  <a:cubicBezTo>
                    <a:pt x="542" y="1"/>
                    <a:pt x="1" y="549"/>
                    <a:pt x="1" y="1222"/>
                  </a:cubicBezTo>
                  <a:lnTo>
                    <a:pt x="1" y="9247"/>
                  </a:lnTo>
                  <a:cubicBezTo>
                    <a:pt x="1" y="9920"/>
                    <a:pt x="542" y="10468"/>
                    <a:pt x="1215" y="10468"/>
                  </a:cubicBezTo>
                  <a:lnTo>
                    <a:pt x="13513" y="10468"/>
                  </a:lnTo>
                  <a:cubicBezTo>
                    <a:pt x="14185" y="10468"/>
                    <a:pt x="14733" y="9920"/>
                    <a:pt x="14733" y="9247"/>
                  </a:cubicBezTo>
                  <a:lnTo>
                    <a:pt x="14733" y="1222"/>
                  </a:lnTo>
                  <a:cubicBezTo>
                    <a:pt x="14733" y="549"/>
                    <a:pt x="14185" y="1"/>
                    <a:pt x="135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35"/>
            <p:cNvSpPr/>
            <p:nvPr/>
          </p:nvSpPr>
          <p:spPr>
            <a:xfrm>
              <a:off x="2021438" y="2337723"/>
              <a:ext cx="324045" cy="193628"/>
            </a:xfrm>
            <a:custGeom>
              <a:avLst/>
              <a:gdLst/>
              <a:ahLst/>
              <a:cxnLst/>
              <a:rect l="l" t="t" r="r" b="b"/>
              <a:pathLst>
                <a:path w="12334" h="7370" extrusionOk="0">
                  <a:moveTo>
                    <a:pt x="12320" y="1"/>
                  </a:moveTo>
                  <a:cubicBezTo>
                    <a:pt x="12318" y="1"/>
                    <a:pt x="12315" y="2"/>
                    <a:pt x="12313" y="3"/>
                  </a:cubicBezTo>
                  <a:lnTo>
                    <a:pt x="15" y="3"/>
                  </a:lnTo>
                  <a:cubicBezTo>
                    <a:pt x="8" y="3"/>
                    <a:pt x="1" y="10"/>
                    <a:pt x="1" y="17"/>
                  </a:cubicBezTo>
                  <a:lnTo>
                    <a:pt x="1" y="7369"/>
                  </a:lnTo>
                  <a:lnTo>
                    <a:pt x="12333" y="7369"/>
                  </a:lnTo>
                  <a:lnTo>
                    <a:pt x="12333" y="17"/>
                  </a:lnTo>
                  <a:cubicBezTo>
                    <a:pt x="12333" y="11"/>
                    <a:pt x="12329" y="1"/>
                    <a:pt x="12320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35"/>
            <p:cNvSpPr/>
            <p:nvPr/>
          </p:nvSpPr>
          <p:spPr>
            <a:xfrm>
              <a:off x="2327224" y="2337776"/>
              <a:ext cx="18259" cy="193576"/>
            </a:xfrm>
            <a:custGeom>
              <a:avLst/>
              <a:gdLst/>
              <a:ahLst/>
              <a:cxnLst/>
              <a:rect l="l" t="t" r="r" b="b"/>
              <a:pathLst>
                <a:path w="695" h="7368" extrusionOk="0">
                  <a:moveTo>
                    <a:pt x="1" y="1"/>
                  </a:moveTo>
                  <a:cubicBezTo>
                    <a:pt x="1" y="8"/>
                    <a:pt x="1" y="8"/>
                    <a:pt x="1" y="15"/>
                  </a:cubicBezTo>
                  <a:lnTo>
                    <a:pt x="1" y="7367"/>
                  </a:lnTo>
                  <a:lnTo>
                    <a:pt x="694" y="7367"/>
                  </a:lnTo>
                  <a:lnTo>
                    <a:pt x="694" y="15"/>
                  </a:lnTo>
                  <a:cubicBezTo>
                    <a:pt x="694" y="8"/>
                    <a:pt x="694" y="8"/>
                    <a:pt x="6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35"/>
            <p:cNvSpPr/>
            <p:nvPr/>
          </p:nvSpPr>
          <p:spPr>
            <a:xfrm>
              <a:off x="2069543" y="2630819"/>
              <a:ext cx="227651" cy="28453"/>
            </a:xfrm>
            <a:custGeom>
              <a:avLst/>
              <a:gdLst/>
              <a:ahLst/>
              <a:cxnLst/>
              <a:rect l="l" t="t" r="r" b="b"/>
              <a:pathLst>
                <a:path w="8665" h="1083" extrusionOk="0">
                  <a:moveTo>
                    <a:pt x="542" y="0"/>
                  </a:moveTo>
                  <a:cubicBezTo>
                    <a:pt x="244" y="0"/>
                    <a:pt x="1" y="243"/>
                    <a:pt x="1" y="541"/>
                  </a:cubicBezTo>
                  <a:cubicBezTo>
                    <a:pt x="1" y="839"/>
                    <a:pt x="244" y="1082"/>
                    <a:pt x="542" y="1082"/>
                  </a:cubicBezTo>
                  <a:lnTo>
                    <a:pt x="8123" y="1082"/>
                  </a:lnTo>
                  <a:cubicBezTo>
                    <a:pt x="8421" y="1082"/>
                    <a:pt x="8664" y="839"/>
                    <a:pt x="8664" y="541"/>
                  </a:cubicBezTo>
                  <a:cubicBezTo>
                    <a:pt x="8664" y="243"/>
                    <a:pt x="8421" y="0"/>
                    <a:pt x="81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35"/>
            <p:cNvSpPr/>
            <p:nvPr/>
          </p:nvSpPr>
          <p:spPr>
            <a:xfrm>
              <a:off x="2175237" y="2549191"/>
              <a:ext cx="14975" cy="11849"/>
            </a:xfrm>
            <a:custGeom>
              <a:avLst/>
              <a:gdLst/>
              <a:ahLst/>
              <a:cxnLst/>
              <a:rect l="l" t="t" r="r" b="b"/>
              <a:pathLst>
                <a:path w="570" h="451" extrusionOk="0">
                  <a:moveTo>
                    <a:pt x="312" y="0"/>
                  </a:moveTo>
                  <a:cubicBezTo>
                    <a:pt x="266" y="0"/>
                    <a:pt x="218" y="15"/>
                    <a:pt x="174" y="48"/>
                  </a:cubicBezTo>
                  <a:cubicBezTo>
                    <a:pt x="1" y="180"/>
                    <a:pt x="91" y="451"/>
                    <a:pt x="313" y="451"/>
                  </a:cubicBezTo>
                  <a:cubicBezTo>
                    <a:pt x="410" y="451"/>
                    <a:pt x="500" y="381"/>
                    <a:pt x="528" y="284"/>
                  </a:cubicBezTo>
                  <a:cubicBezTo>
                    <a:pt x="570" y="129"/>
                    <a:pt x="448" y="0"/>
                    <a:pt x="3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616" name="Google Shape;616;p35"/>
          <p:cNvGrpSpPr/>
          <p:nvPr/>
        </p:nvGrpSpPr>
        <p:grpSpPr>
          <a:xfrm>
            <a:off x="946607" y="1536325"/>
            <a:ext cx="496263" cy="482884"/>
            <a:chOff x="6638175" y="2436584"/>
            <a:chExt cx="372197" cy="362163"/>
          </a:xfrm>
        </p:grpSpPr>
        <p:sp>
          <p:nvSpPr>
            <p:cNvPr id="617" name="Google Shape;617;p35"/>
            <p:cNvSpPr/>
            <p:nvPr/>
          </p:nvSpPr>
          <p:spPr>
            <a:xfrm>
              <a:off x="6638175" y="2436584"/>
              <a:ext cx="182090" cy="362163"/>
            </a:xfrm>
            <a:custGeom>
              <a:avLst/>
              <a:gdLst/>
              <a:ahLst/>
              <a:cxnLst/>
              <a:rect l="l" t="t" r="r" b="b"/>
              <a:pathLst>
                <a:path w="6950" h="13823" extrusionOk="0">
                  <a:moveTo>
                    <a:pt x="3470" y="1"/>
                  </a:moveTo>
                  <a:cubicBezTo>
                    <a:pt x="1553" y="1"/>
                    <a:pt x="0" y="1563"/>
                    <a:pt x="0" y="3480"/>
                  </a:cubicBezTo>
                  <a:lnTo>
                    <a:pt x="0" y="10343"/>
                  </a:lnTo>
                  <a:cubicBezTo>
                    <a:pt x="0" y="12260"/>
                    <a:pt x="1553" y="13823"/>
                    <a:pt x="3470" y="13823"/>
                  </a:cubicBezTo>
                  <a:cubicBezTo>
                    <a:pt x="5387" y="13823"/>
                    <a:pt x="6950" y="12260"/>
                    <a:pt x="6950" y="10343"/>
                  </a:cubicBezTo>
                  <a:lnTo>
                    <a:pt x="6950" y="3480"/>
                  </a:lnTo>
                  <a:cubicBezTo>
                    <a:pt x="6950" y="1563"/>
                    <a:pt x="5387" y="1"/>
                    <a:pt x="347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35"/>
            <p:cNvSpPr/>
            <p:nvPr/>
          </p:nvSpPr>
          <p:spPr>
            <a:xfrm>
              <a:off x="6662017" y="2441850"/>
              <a:ext cx="158248" cy="356792"/>
            </a:xfrm>
            <a:custGeom>
              <a:avLst/>
              <a:gdLst/>
              <a:ahLst/>
              <a:cxnLst/>
              <a:rect l="l" t="t" r="r" b="b"/>
              <a:pathLst>
                <a:path w="6040" h="13618" extrusionOk="0">
                  <a:moveTo>
                    <a:pt x="3720" y="1"/>
                  </a:moveTo>
                  <a:lnTo>
                    <a:pt x="3720" y="1"/>
                  </a:lnTo>
                  <a:cubicBezTo>
                    <a:pt x="4305" y="643"/>
                    <a:pt x="4631" y="1477"/>
                    <a:pt x="4631" y="2349"/>
                  </a:cubicBezTo>
                  <a:lnTo>
                    <a:pt x="4631" y="9212"/>
                  </a:lnTo>
                  <a:cubicBezTo>
                    <a:pt x="4631" y="11129"/>
                    <a:pt x="3078" y="12682"/>
                    <a:pt x="1161" y="12682"/>
                  </a:cubicBezTo>
                  <a:cubicBezTo>
                    <a:pt x="768" y="12682"/>
                    <a:pt x="375" y="12615"/>
                    <a:pt x="1" y="12491"/>
                  </a:cubicBezTo>
                  <a:lnTo>
                    <a:pt x="1" y="12491"/>
                  </a:lnTo>
                  <a:cubicBezTo>
                    <a:pt x="673" y="13222"/>
                    <a:pt x="1608" y="13617"/>
                    <a:pt x="2566" y="13617"/>
                  </a:cubicBezTo>
                  <a:cubicBezTo>
                    <a:pt x="2988" y="13617"/>
                    <a:pt x="3415" y="13540"/>
                    <a:pt x="3826" y="13382"/>
                  </a:cubicBezTo>
                  <a:cubicBezTo>
                    <a:pt x="5158" y="12864"/>
                    <a:pt x="6040" y="11570"/>
                    <a:pt x="6040" y="10142"/>
                  </a:cubicBezTo>
                  <a:lnTo>
                    <a:pt x="6040" y="3270"/>
                  </a:lnTo>
                  <a:cubicBezTo>
                    <a:pt x="6040" y="1803"/>
                    <a:pt x="5110" y="490"/>
                    <a:pt x="372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35"/>
            <p:cNvSpPr/>
            <p:nvPr/>
          </p:nvSpPr>
          <p:spPr>
            <a:xfrm>
              <a:off x="6638175" y="2617652"/>
              <a:ext cx="182090" cy="181094"/>
            </a:xfrm>
            <a:custGeom>
              <a:avLst/>
              <a:gdLst/>
              <a:ahLst/>
              <a:cxnLst/>
              <a:rect l="l" t="t" r="r" b="b"/>
              <a:pathLst>
                <a:path w="6950" h="6912" extrusionOk="0">
                  <a:moveTo>
                    <a:pt x="0" y="1"/>
                  </a:moveTo>
                  <a:lnTo>
                    <a:pt x="0" y="3432"/>
                  </a:lnTo>
                  <a:cubicBezTo>
                    <a:pt x="0" y="5349"/>
                    <a:pt x="1553" y="6912"/>
                    <a:pt x="3470" y="6912"/>
                  </a:cubicBezTo>
                  <a:cubicBezTo>
                    <a:pt x="5387" y="6912"/>
                    <a:pt x="6950" y="5349"/>
                    <a:pt x="6950" y="3432"/>
                  </a:cubicBezTo>
                  <a:lnTo>
                    <a:pt x="6950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35"/>
            <p:cNvSpPr/>
            <p:nvPr/>
          </p:nvSpPr>
          <p:spPr>
            <a:xfrm>
              <a:off x="6662017" y="2617652"/>
              <a:ext cx="158248" cy="180990"/>
            </a:xfrm>
            <a:custGeom>
              <a:avLst/>
              <a:gdLst/>
              <a:ahLst/>
              <a:cxnLst/>
              <a:rect l="l" t="t" r="r" b="b"/>
              <a:pathLst>
                <a:path w="6040" h="6908" extrusionOk="0">
                  <a:moveTo>
                    <a:pt x="4631" y="1"/>
                  </a:moveTo>
                  <a:lnTo>
                    <a:pt x="4631" y="2502"/>
                  </a:lnTo>
                  <a:cubicBezTo>
                    <a:pt x="4631" y="4419"/>
                    <a:pt x="3078" y="5982"/>
                    <a:pt x="1161" y="5982"/>
                  </a:cubicBezTo>
                  <a:cubicBezTo>
                    <a:pt x="758" y="5982"/>
                    <a:pt x="365" y="5915"/>
                    <a:pt x="1" y="5781"/>
                  </a:cubicBezTo>
                  <a:lnTo>
                    <a:pt x="1" y="5781"/>
                  </a:lnTo>
                  <a:cubicBezTo>
                    <a:pt x="673" y="6512"/>
                    <a:pt x="1608" y="6907"/>
                    <a:pt x="2566" y="6907"/>
                  </a:cubicBezTo>
                  <a:cubicBezTo>
                    <a:pt x="2988" y="6907"/>
                    <a:pt x="3415" y="6830"/>
                    <a:pt x="3826" y="6672"/>
                  </a:cubicBezTo>
                  <a:cubicBezTo>
                    <a:pt x="5158" y="6154"/>
                    <a:pt x="6040" y="4860"/>
                    <a:pt x="6040" y="3432"/>
                  </a:cubicBezTo>
                  <a:lnTo>
                    <a:pt x="6040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35"/>
            <p:cNvSpPr/>
            <p:nvPr/>
          </p:nvSpPr>
          <p:spPr>
            <a:xfrm>
              <a:off x="6846623" y="2467762"/>
              <a:ext cx="160999" cy="153899"/>
            </a:xfrm>
            <a:custGeom>
              <a:avLst/>
              <a:gdLst/>
              <a:ahLst/>
              <a:cxnLst/>
              <a:rect l="l" t="t" r="r" b="b"/>
              <a:pathLst>
                <a:path w="6145" h="5874" extrusionOk="0">
                  <a:moveTo>
                    <a:pt x="2950" y="1"/>
                  </a:moveTo>
                  <a:cubicBezTo>
                    <a:pt x="1445" y="1"/>
                    <a:pt x="0" y="1171"/>
                    <a:pt x="0" y="2942"/>
                  </a:cubicBezTo>
                  <a:cubicBezTo>
                    <a:pt x="0" y="4706"/>
                    <a:pt x="1444" y="5874"/>
                    <a:pt x="2949" y="5874"/>
                  </a:cubicBezTo>
                  <a:cubicBezTo>
                    <a:pt x="3667" y="5874"/>
                    <a:pt x="4399" y="5607"/>
                    <a:pt x="4994" y="5012"/>
                  </a:cubicBezTo>
                  <a:cubicBezTo>
                    <a:pt x="6144" y="3862"/>
                    <a:pt x="6144" y="2012"/>
                    <a:pt x="4994" y="862"/>
                  </a:cubicBezTo>
                  <a:cubicBezTo>
                    <a:pt x="4400" y="267"/>
                    <a:pt x="3668" y="1"/>
                    <a:pt x="295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35"/>
            <p:cNvSpPr/>
            <p:nvPr/>
          </p:nvSpPr>
          <p:spPr>
            <a:xfrm>
              <a:off x="6857155" y="2478530"/>
              <a:ext cx="151462" cy="143576"/>
            </a:xfrm>
            <a:custGeom>
              <a:avLst/>
              <a:gdLst/>
              <a:ahLst/>
              <a:cxnLst/>
              <a:rect l="l" t="t" r="r" b="b"/>
              <a:pathLst>
                <a:path w="5781" h="5480" extrusionOk="0">
                  <a:moveTo>
                    <a:pt x="4017" y="0"/>
                  </a:moveTo>
                  <a:lnTo>
                    <a:pt x="4017" y="0"/>
                  </a:lnTo>
                  <a:cubicBezTo>
                    <a:pt x="4688" y="1151"/>
                    <a:pt x="4506" y="2617"/>
                    <a:pt x="3557" y="3557"/>
                  </a:cubicBezTo>
                  <a:cubicBezTo>
                    <a:pt x="2995" y="4125"/>
                    <a:pt x="2244" y="4418"/>
                    <a:pt x="1484" y="4418"/>
                  </a:cubicBezTo>
                  <a:cubicBezTo>
                    <a:pt x="975" y="4418"/>
                    <a:pt x="463" y="4286"/>
                    <a:pt x="1" y="4017"/>
                  </a:cubicBezTo>
                  <a:lnTo>
                    <a:pt x="1" y="4017"/>
                  </a:lnTo>
                  <a:cubicBezTo>
                    <a:pt x="125" y="4227"/>
                    <a:pt x="279" y="4419"/>
                    <a:pt x="451" y="4592"/>
                  </a:cubicBezTo>
                  <a:cubicBezTo>
                    <a:pt x="1028" y="5182"/>
                    <a:pt x="1792" y="5480"/>
                    <a:pt x="2556" y="5480"/>
                  </a:cubicBezTo>
                  <a:cubicBezTo>
                    <a:pt x="3304" y="5480"/>
                    <a:pt x="4052" y="5194"/>
                    <a:pt x="4621" y="4620"/>
                  </a:cubicBezTo>
                  <a:cubicBezTo>
                    <a:pt x="5781" y="3470"/>
                    <a:pt x="5771" y="1592"/>
                    <a:pt x="4592" y="451"/>
                  </a:cubicBezTo>
                  <a:cubicBezTo>
                    <a:pt x="4420" y="278"/>
                    <a:pt x="4228" y="125"/>
                    <a:pt x="40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35"/>
            <p:cNvSpPr/>
            <p:nvPr/>
          </p:nvSpPr>
          <p:spPr>
            <a:xfrm>
              <a:off x="6846623" y="2636621"/>
              <a:ext cx="160999" cy="153794"/>
            </a:xfrm>
            <a:custGeom>
              <a:avLst/>
              <a:gdLst/>
              <a:ahLst/>
              <a:cxnLst/>
              <a:rect l="l" t="t" r="r" b="b"/>
              <a:pathLst>
                <a:path w="6145" h="5870" extrusionOk="0">
                  <a:moveTo>
                    <a:pt x="2944" y="0"/>
                  </a:moveTo>
                  <a:cubicBezTo>
                    <a:pt x="1442" y="0"/>
                    <a:pt x="0" y="1169"/>
                    <a:pt x="0" y="2938"/>
                  </a:cubicBezTo>
                  <a:cubicBezTo>
                    <a:pt x="0" y="4703"/>
                    <a:pt x="1444" y="5870"/>
                    <a:pt x="2949" y="5870"/>
                  </a:cubicBezTo>
                  <a:cubicBezTo>
                    <a:pt x="3667" y="5870"/>
                    <a:pt x="4399" y="5604"/>
                    <a:pt x="4994" y="5009"/>
                  </a:cubicBezTo>
                  <a:cubicBezTo>
                    <a:pt x="6144" y="3858"/>
                    <a:pt x="6144" y="2008"/>
                    <a:pt x="4994" y="868"/>
                  </a:cubicBezTo>
                  <a:cubicBezTo>
                    <a:pt x="4398" y="269"/>
                    <a:pt x="3664" y="0"/>
                    <a:pt x="294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35"/>
            <p:cNvSpPr/>
            <p:nvPr/>
          </p:nvSpPr>
          <p:spPr>
            <a:xfrm>
              <a:off x="6857155" y="2647546"/>
              <a:ext cx="153218" cy="142790"/>
            </a:xfrm>
            <a:custGeom>
              <a:avLst/>
              <a:gdLst/>
              <a:ahLst/>
              <a:cxnLst/>
              <a:rect l="l" t="t" r="r" b="b"/>
              <a:pathLst>
                <a:path w="5848" h="5450" extrusionOk="0">
                  <a:moveTo>
                    <a:pt x="4017" y="0"/>
                  </a:moveTo>
                  <a:cubicBezTo>
                    <a:pt x="4698" y="1151"/>
                    <a:pt x="4516" y="2617"/>
                    <a:pt x="3567" y="3566"/>
                  </a:cubicBezTo>
                  <a:cubicBezTo>
                    <a:pt x="3001" y="4132"/>
                    <a:pt x="2250" y="4425"/>
                    <a:pt x="1493" y="4425"/>
                  </a:cubicBezTo>
                  <a:cubicBezTo>
                    <a:pt x="981" y="4425"/>
                    <a:pt x="465" y="4291"/>
                    <a:pt x="1" y="4017"/>
                  </a:cubicBezTo>
                  <a:lnTo>
                    <a:pt x="1" y="4017"/>
                  </a:lnTo>
                  <a:cubicBezTo>
                    <a:pt x="554" y="4946"/>
                    <a:pt x="1529" y="5449"/>
                    <a:pt x="2523" y="5449"/>
                  </a:cubicBezTo>
                  <a:cubicBezTo>
                    <a:pt x="3149" y="5449"/>
                    <a:pt x="3783" y="5250"/>
                    <a:pt x="4324" y="4831"/>
                  </a:cubicBezTo>
                  <a:cubicBezTo>
                    <a:pt x="5714" y="3758"/>
                    <a:pt x="5848" y="1697"/>
                    <a:pt x="4592" y="451"/>
                  </a:cubicBezTo>
                  <a:cubicBezTo>
                    <a:pt x="4420" y="269"/>
                    <a:pt x="4228" y="125"/>
                    <a:pt x="40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35"/>
            <p:cNvSpPr/>
            <p:nvPr/>
          </p:nvSpPr>
          <p:spPr>
            <a:xfrm>
              <a:off x="6863941" y="2485552"/>
              <a:ext cx="118555" cy="118581"/>
            </a:xfrm>
            <a:custGeom>
              <a:avLst/>
              <a:gdLst/>
              <a:ahLst/>
              <a:cxnLst/>
              <a:rect l="l" t="t" r="r" b="b"/>
              <a:pathLst>
                <a:path w="4525" h="4526" extrusionOk="0">
                  <a:moveTo>
                    <a:pt x="403" y="1"/>
                  </a:moveTo>
                  <a:cubicBezTo>
                    <a:pt x="327" y="58"/>
                    <a:pt x="259" y="116"/>
                    <a:pt x="192" y="183"/>
                  </a:cubicBezTo>
                  <a:cubicBezTo>
                    <a:pt x="125" y="250"/>
                    <a:pt x="58" y="317"/>
                    <a:pt x="1" y="394"/>
                  </a:cubicBezTo>
                  <a:lnTo>
                    <a:pt x="4132" y="4525"/>
                  </a:lnTo>
                  <a:cubicBezTo>
                    <a:pt x="4199" y="4458"/>
                    <a:pt x="4276" y="4400"/>
                    <a:pt x="4333" y="4333"/>
                  </a:cubicBezTo>
                  <a:cubicBezTo>
                    <a:pt x="4410" y="4257"/>
                    <a:pt x="4467" y="4199"/>
                    <a:pt x="4525" y="4122"/>
                  </a:cubicBezTo>
                  <a:lnTo>
                    <a:pt x="40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6" name="Google Shape;626;p35"/>
            <p:cNvSpPr/>
            <p:nvPr/>
          </p:nvSpPr>
          <p:spPr>
            <a:xfrm>
              <a:off x="6863941" y="2654332"/>
              <a:ext cx="118555" cy="118555"/>
            </a:xfrm>
            <a:custGeom>
              <a:avLst/>
              <a:gdLst/>
              <a:ahLst/>
              <a:cxnLst/>
              <a:rect l="l" t="t" r="r" b="b"/>
              <a:pathLst>
                <a:path w="4525" h="4525" extrusionOk="0">
                  <a:moveTo>
                    <a:pt x="4132" y="0"/>
                  </a:moveTo>
                  <a:lnTo>
                    <a:pt x="1" y="4122"/>
                  </a:lnTo>
                  <a:cubicBezTo>
                    <a:pt x="58" y="4198"/>
                    <a:pt x="125" y="4266"/>
                    <a:pt x="192" y="4333"/>
                  </a:cubicBezTo>
                  <a:cubicBezTo>
                    <a:pt x="259" y="4400"/>
                    <a:pt x="327" y="4457"/>
                    <a:pt x="403" y="4524"/>
                  </a:cubicBezTo>
                  <a:lnTo>
                    <a:pt x="4525" y="393"/>
                  </a:lnTo>
                  <a:cubicBezTo>
                    <a:pt x="4467" y="316"/>
                    <a:pt x="4400" y="249"/>
                    <a:pt x="4333" y="192"/>
                  </a:cubicBezTo>
                  <a:cubicBezTo>
                    <a:pt x="4276" y="125"/>
                    <a:pt x="4199" y="58"/>
                    <a:pt x="413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7" name="Google Shape;627;p35"/>
            <p:cNvSpPr/>
            <p:nvPr/>
          </p:nvSpPr>
          <p:spPr>
            <a:xfrm>
              <a:off x="6863941" y="2758294"/>
              <a:ext cx="20881" cy="14593"/>
            </a:xfrm>
            <a:custGeom>
              <a:avLst/>
              <a:gdLst/>
              <a:ahLst/>
              <a:cxnLst/>
              <a:rect l="l" t="t" r="r" b="b"/>
              <a:pathLst>
                <a:path w="797" h="557" extrusionOk="0">
                  <a:moveTo>
                    <a:pt x="164" y="0"/>
                  </a:moveTo>
                  <a:lnTo>
                    <a:pt x="1" y="163"/>
                  </a:lnTo>
                  <a:cubicBezTo>
                    <a:pt x="29" y="192"/>
                    <a:pt x="58" y="230"/>
                    <a:pt x="87" y="259"/>
                  </a:cubicBezTo>
                  <a:lnTo>
                    <a:pt x="106" y="278"/>
                  </a:lnTo>
                  <a:cubicBezTo>
                    <a:pt x="135" y="307"/>
                    <a:pt x="164" y="346"/>
                    <a:pt x="192" y="374"/>
                  </a:cubicBezTo>
                  <a:lnTo>
                    <a:pt x="298" y="470"/>
                  </a:lnTo>
                  <a:cubicBezTo>
                    <a:pt x="327" y="499"/>
                    <a:pt x="365" y="528"/>
                    <a:pt x="403" y="556"/>
                  </a:cubicBezTo>
                  <a:lnTo>
                    <a:pt x="796" y="163"/>
                  </a:lnTo>
                  <a:cubicBezTo>
                    <a:pt x="576" y="135"/>
                    <a:pt x="365" y="77"/>
                    <a:pt x="1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35"/>
            <p:cNvSpPr/>
            <p:nvPr/>
          </p:nvSpPr>
          <p:spPr>
            <a:xfrm>
              <a:off x="6967902" y="2654332"/>
              <a:ext cx="14593" cy="20619"/>
            </a:xfrm>
            <a:custGeom>
              <a:avLst/>
              <a:gdLst/>
              <a:ahLst/>
              <a:cxnLst/>
              <a:rect l="l" t="t" r="r" b="b"/>
              <a:pathLst>
                <a:path w="557" h="787" extrusionOk="0">
                  <a:moveTo>
                    <a:pt x="164" y="0"/>
                  </a:moveTo>
                  <a:lnTo>
                    <a:pt x="1" y="163"/>
                  </a:lnTo>
                  <a:cubicBezTo>
                    <a:pt x="78" y="364"/>
                    <a:pt x="135" y="575"/>
                    <a:pt x="164" y="786"/>
                  </a:cubicBezTo>
                  <a:lnTo>
                    <a:pt x="557" y="393"/>
                  </a:lnTo>
                  <a:cubicBezTo>
                    <a:pt x="528" y="364"/>
                    <a:pt x="499" y="326"/>
                    <a:pt x="471" y="288"/>
                  </a:cubicBezTo>
                  <a:cubicBezTo>
                    <a:pt x="432" y="259"/>
                    <a:pt x="404" y="221"/>
                    <a:pt x="365" y="192"/>
                  </a:cubicBezTo>
                  <a:lnTo>
                    <a:pt x="279" y="96"/>
                  </a:lnTo>
                  <a:lnTo>
                    <a:pt x="260" y="86"/>
                  </a:lnTo>
                  <a:cubicBezTo>
                    <a:pt x="231" y="58"/>
                    <a:pt x="193" y="29"/>
                    <a:pt x="16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35"/>
            <p:cNvSpPr/>
            <p:nvPr/>
          </p:nvSpPr>
          <p:spPr>
            <a:xfrm>
              <a:off x="6944820" y="2566169"/>
              <a:ext cx="37676" cy="37702"/>
            </a:xfrm>
            <a:custGeom>
              <a:avLst/>
              <a:gdLst/>
              <a:ahLst/>
              <a:cxnLst/>
              <a:rect l="l" t="t" r="r" b="b"/>
              <a:pathLst>
                <a:path w="1438" h="1439" extrusionOk="0">
                  <a:moveTo>
                    <a:pt x="403" y="1"/>
                  </a:moveTo>
                  <a:cubicBezTo>
                    <a:pt x="345" y="77"/>
                    <a:pt x="278" y="144"/>
                    <a:pt x="211" y="212"/>
                  </a:cubicBezTo>
                  <a:cubicBezTo>
                    <a:pt x="144" y="279"/>
                    <a:pt x="77" y="346"/>
                    <a:pt x="0" y="403"/>
                  </a:cubicBezTo>
                  <a:lnTo>
                    <a:pt x="1045" y="1438"/>
                  </a:lnTo>
                  <a:cubicBezTo>
                    <a:pt x="1074" y="1410"/>
                    <a:pt x="1112" y="1381"/>
                    <a:pt x="1150" y="1352"/>
                  </a:cubicBezTo>
                  <a:cubicBezTo>
                    <a:pt x="1179" y="1314"/>
                    <a:pt x="1217" y="1285"/>
                    <a:pt x="1246" y="1247"/>
                  </a:cubicBezTo>
                  <a:cubicBezTo>
                    <a:pt x="1275" y="1218"/>
                    <a:pt x="1313" y="1189"/>
                    <a:pt x="1342" y="1151"/>
                  </a:cubicBezTo>
                  <a:lnTo>
                    <a:pt x="1352" y="1151"/>
                  </a:lnTo>
                  <a:cubicBezTo>
                    <a:pt x="1380" y="1113"/>
                    <a:pt x="1409" y="1074"/>
                    <a:pt x="1438" y="1036"/>
                  </a:cubicBezTo>
                  <a:lnTo>
                    <a:pt x="403" y="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630" name="Google Shape;630;p35"/>
          <p:cNvGrpSpPr/>
          <p:nvPr/>
        </p:nvGrpSpPr>
        <p:grpSpPr>
          <a:xfrm>
            <a:off x="6319914" y="1536325"/>
            <a:ext cx="297388" cy="482884"/>
            <a:chOff x="5827993" y="3355496"/>
            <a:chExt cx="223041" cy="362163"/>
          </a:xfrm>
        </p:grpSpPr>
        <p:sp>
          <p:nvSpPr>
            <p:cNvPr id="631" name="Google Shape;631;p35"/>
            <p:cNvSpPr/>
            <p:nvPr/>
          </p:nvSpPr>
          <p:spPr>
            <a:xfrm>
              <a:off x="5827993" y="3448664"/>
              <a:ext cx="223041" cy="268995"/>
            </a:xfrm>
            <a:custGeom>
              <a:avLst/>
              <a:gdLst/>
              <a:ahLst/>
              <a:cxnLst/>
              <a:rect l="l" t="t" r="r" b="b"/>
              <a:pathLst>
                <a:path w="8513" h="10267" extrusionOk="0">
                  <a:moveTo>
                    <a:pt x="854" y="1"/>
                  </a:moveTo>
                  <a:cubicBezTo>
                    <a:pt x="384" y="1"/>
                    <a:pt x="1" y="384"/>
                    <a:pt x="1" y="854"/>
                  </a:cubicBezTo>
                  <a:lnTo>
                    <a:pt x="1" y="9413"/>
                  </a:lnTo>
                  <a:cubicBezTo>
                    <a:pt x="1" y="9883"/>
                    <a:pt x="384" y="10266"/>
                    <a:pt x="854" y="10266"/>
                  </a:cubicBezTo>
                  <a:lnTo>
                    <a:pt x="7660" y="10266"/>
                  </a:lnTo>
                  <a:cubicBezTo>
                    <a:pt x="8129" y="10266"/>
                    <a:pt x="8513" y="9883"/>
                    <a:pt x="8513" y="9413"/>
                  </a:cubicBezTo>
                  <a:lnTo>
                    <a:pt x="8513" y="854"/>
                  </a:lnTo>
                  <a:cubicBezTo>
                    <a:pt x="8513" y="384"/>
                    <a:pt x="8129" y="1"/>
                    <a:pt x="76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2" name="Google Shape;632;p35"/>
            <p:cNvSpPr/>
            <p:nvPr/>
          </p:nvSpPr>
          <p:spPr>
            <a:xfrm>
              <a:off x="5989987" y="3448664"/>
              <a:ext cx="60810" cy="268733"/>
            </a:xfrm>
            <a:custGeom>
              <a:avLst/>
              <a:gdLst/>
              <a:ahLst/>
              <a:cxnLst/>
              <a:rect l="l" t="t" r="r" b="b"/>
              <a:pathLst>
                <a:path w="2321" h="10257" extrusionOk="0">
                  <a:moveTo>
                    <a:pt x="0" y="1"/>
                  </a:moveTo>
                  <a:cubicBezTo>
                    <a:pt x="489" y="1"/>
                    <a:pt x="882" y="403"/>
                    <a:pt x="882" y="892"/>
                  </a:cubicBezTo>
                  <a:lnTo>
                    <a:pt x="882" y="9375"/>
                  </a:lnTo>
                  <a:cubicBezTo>
                    <a:pt x="882" y="9864"/>
                    <a:pt x="489" y="10257"/>
                    <a:pt x="0" y="10257"/>
                  </a:cubicBezTo>
                  <a:lnTo>
                    <a:pt x="1438" y="10257"/>
                  </a:lnTo>
                  <a:cubicBezTo>
                    <a:pt x="1927" y="10257"/>
                    <a:pt x="2320" y="9864"/>
                    <a:pt x="2320" y="9375"/>
                  </a:cubicBezTo>
                  <a:lnTo>
                    <a:pt x="2320" y="892"/>
                  </a:lnTo>
                  <a:cubicBezTo>
                    <a:pt x="2320" y="403"/>
                    <a:pt x="1927" y="1"/>
                    <a:pt x="14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3" name="Google Shape;633;p35"/>
            <p:cNvSpPr/>
            <p:nvPr/>
          </p:nvSpPr>
          <p:spPr>
            <a:xfrm>
              <a:off x="5878218" y="3424560"/>
              <a:ext cx="122354" cy="24130"/>
            </a:xfrm>
            <a:custGeom>
              <a:avLst/>
              <a:gdLst/>
              <a:ahLst/>
              <a:cxnLst/>
              <a:rect l="l" t="t" r="r" b="b"/>
              <a:pathLst>
                <a:path w="4670" h="921" extrusionOk="0">
                  <a:moveTo>
                    <a:pt x="1" y="0"/>
                  </a:moveTo>
                  <a:lnTo>
                    <a:pt x="1" y="921"/>
                  </a:lnTo>
                  <a:lnTo>
                    <a:pt x="4669" y="921"/>
                  </a:lnTo>
                  <a:lnTo>
                    <a:pt x="466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35"/>
            <p:cNvSpPr/>
            <p:nvPr/>
          </p:nvSpPr>
          <p:spPr>
            <a:xfrm>
              <a:off x="5878218" y="3424560"/>
              <a:ext cx="122354" cy="24130"/>
            </a:xfrm>
            <a:custGeom>
              <a:avLst/>
              <a:gdLst/>
              <a:ahLst/>
              <a:cxnLst/>
              <a:rect l="l" t="t" r="r" b="b"/>
              <a:pathLst>
                <a:path w="4670" h="921" extrusionOk="0">
                  <a:moveTo>
                    <a:pt x="1" y="0"/>
                  </a:moveTo>
                  <a:lnTo>
                    <a:pt x="1" y="921"/>
                  </a:lnTo>
                  <a:lnTo>
                    <a:pt x="4669" y="921"/>
                  </a:lnTo>
                  <a:lnTo>
                    <a:pt x="466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35"/>
            <p:cNvSpPr/>
            <p:nvPr/>
          </p:nvSpPr>
          <p:spPr>
            <a:xfrm>
              <a:off x="5963630" y="3424560"/>
              <a:ext cx="36942" cy="24130"/>
            </a:xfrm>
            <a:custGeom>
              <a:avLst/>
              <a:gdLst/>
              <a:ahLst/>
              <a:cxnLst/>
              <a:rect l="l" t="t" r="r" b="b"/>
              <a:pathLst>
                <a:path w="1410" h="921" extrusionOk="0">
                  <a:moveTo>
                    <a:pt x="0" y="0"/>
                  </a:moveTo>
                  <a:lnTo>
                    <a:pt x="0" y="921"/>
                  </a:lnTo>
                  <a:lnTo>
                    <a:pt x="1409" y="921"/>
                  </a:lnTo>
                  <a:lnTo>
                    <a:pt x="140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35"/>
            <p:cNvSpPr/>
            <p:nvPr/>
          </p:nvSpPr>
          <p:spPr>
            <a:xfrm>
              <a:off x="5852857" y="3355496"/>
              <a:ext cx="172815" cy="69089"/>
            </a:xfrm>
            <a:custGeom>
              <a:avLst/>
              <a:gdLst/>
              <a:ahLst/>
              <a:cxnLst/>
              <a:rect l="l" t="t" r="r" b="b"/>
              <a:pathLst>
                <a:path w="6596" h="2637" extrusionOk="0">
                  <a:moveTo>
                    <a:pt x="451" y="0"/>
                  </a:moveTo>
                  <a:cubicBezTo>
                    <a:pt x="202" y="0"/>
                    <a:pt x="1" y="202"/>
                    <a:pt x="1" y="451"/>
                  </a:cubicBezTo>
                  <a:lnTo>
                    <a:pt x="1" y="2186"/>
                  </a:lnTo>
                  <a:cubicBezTo>
                    <a:pt x="1" y="2435"/>
                    <a:pt x="202" y="2636"/>
                    <a:pt x="451" y="2636"/>
                  </a:cubicBezTo>
                  <a:lnTo>
                    <a:pt x="6145" y="2636"/>
                  </a:lnTo>
                  <a:cubicBezTo>
                    <a:pt x="6394" y="2636"/>
                    <a:pt x="6596" y="2435"/>
                    <a:pt x="6596" y="2186"/>
                  </a:cubicBezTo>
                  <a:lnTo>
                    <a:pt x="6596" y="451"/>
                  </a:lnTo>
                  <a:cubicBezTo>
                    <a:pt x="6596" y="202"/>
                    <a:pt x="6394" y="0"/>
                    <a:pt x="61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35"/>
            <p:cNvSpPr/>
            <p:nvPr/>
          </p:nvSpPr>
          <p:spPr>
            <a:xfrm>
              <a:off x="5981708" y="3355496"/>
              <a:ext cx="43964" cy="69089"/>
            </a:xfrm>
            <a:custGeom>
              <a:avLst/>
              <a:gdLst/>
              <a:ahLst/>
              <a:cxnLst/>
              <a:rect l="l" t="t" r="r" b="b"/>
              <a:pathLst>
                <a:path w="1678" h="2637" extrusionOk="0">
                  <a:moveTo>
                    <a:pt x="0" y="0"/>
                  </a:moveTo>
                  <a:lnTo>
                    <a:pt x="0" y="2636"/>
                  </a:lnTo>
                  <a:lnTo>
                    <a:pt x="1208" y="2636"/>
                  </a:lnTo>
                  <a:cubicBezTo>
                    <a:pt x="1467" y="2636"/>
                    <a:pt x="1678" y="2425"/>
                    <a:pt x="1678" y="2167"/>
                  </a:cubicBezTo>
                  <a:lnTo>
                    <a:pt x="1678" y="470"/>
                  </a:lnTo>
                  <a:cubicBezTo>
                    <a:pt x="1678" y="211"/>
                    <a:pt x="1467" y="0"/>
                    <a:pt x="120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35"/>
            <p:cNvSpPr/>
            <p:nvPr/>
          </p:nvSpPr>
          <p:spPr>
            <a:xfrm>
              <a:off x="5862917" y="3488854"/>
              <a:ext cx="152720" cy="188378"/>
            </a:xfrm>
            <a:custGeom>
              <a:avLst/>
              <a:gdLst/>
              <a:ahLst/>
              <a:cxnLst/>
              <a:rect l="l" t="t" r="r" b="b"/>
              <a:pathLst>
                <a:path w="5829" h="7190" extrusionOk="0">
                  <a:moveTo>
                    <a:pt x="355" y="0"/>
                  </a:moveTo>
                  <a:cubicBezTo>
                    <a:pt x="163" y="0"/>
                    <a:pt x="0" y="154"/>
                    <a:pt x="0" y="355"/>
                  </a:cubicBezTo>
                  <a:lnTo>
                    <a:pt x="0" y="6844"/>
                  </a:lnTo>
                  <a:cubicBezTo>
                    <a:pt x="0" y="7036"/>
                    <a:pt x="163" y="7189"/>
                    <a:pt x="355" y="7189"/>
                  </a:cubicBezTo>
                  <a:lnTo>
                    <a:pt x="5483" y="7189"/>
                  </a:lnTo>
                  <a:cubicBezTo>
                    <a:pt x="5489" y="7190"/>
                    <a:pt x="5494" y="7190"/>
                    <a:pt x="5499" y="7190"/>
                  </a:cubicBezTo>
                  <a:cubicBezTo>
                    <a:pt x="5683" y="7190"/>
                    <a:pt x="5828" y="7030"/>
                    <a:pt x="5828" y="6844"/>
                  </a:cubicBezTo>
                  <a:lnTo>
                    <a:pt x="5828" y="355"/>
                  </a:lnTo>
                  <a:cubicBezTo>
                    <a:pt x="5828" y="154"/>
                    <a:pt x="5675" y="0"/>
                    <a:pt x="54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35"/>
            <p:cNvSpPr/>
            <p:nvPr/>
          </p:nvSpPr>
          <p:spPr>
            <a:xfrm>
              <a:off x="5971412" y="3488854"/>
              <a:ext cx="44226" cy="188614"/>
            </a:xfrm>
            <a:custGeom>
              <a:avLst/>
              <a:gdLst/>
              <a:ahLst/>
              <a:cxnLst/>
              <a:rect l="l" t="t" r="r" b="b"/>
              <a:pathLst>
                <a:path w="1688" h="7199" extrusionOk="0">
                  <a:moveTo>
                    <a:pt x="0" y="0"/>
                  </a:moveTo>
                  <a:lnTo>
                    <a:pt x="0" y="7199"/>
                  </a:lnTo>
                  <a:lnTo>
                    <a:pt x="1342" y="7199"/>
                  </a:lnTo>
                  <a:cubicBezTo>
                    <a:pt x="1534" y="7199"/>
                    <a:pt x="1687" y="7036"/>
                    <a:pt x="1687" y="6844"/>
                  </a:cubicBezTo>
                  <a:lnTo>
                    <a:pt x="1687" y="355"/>
                  </a:lnTo>
                  <a:cubicBezTo>
                    <a:pt x="1687" y="163"/>
                    <a:pt x="1534" y="0"/>
                    <a:pt x="134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35"/>
            <p:cNvSpPr/>
            <p:nvPr/>
          </p:nvSpPr>
          <p:spPr>
            <a:xfrm>
              <a:off x="5869939" y="3531036"/>
              <a:ext cx="121568" cy="104197"/>
            </a:xfrm>
            <a:custGeom>
              <a:avLst/>
              <a:gdLst/>
              <a:ahLst/>
              <a:cxnLst/>
              <a:rect l="l" t="t" r="r" b="b"/>
              <a:pathLst>
                <a:path w="4640" h="3977" extrusionOk="0">
                  <a:moveTo>
                    <a:pt x="2656" y="1"/>
                  </a:moveTo>
                  <a:cubicBezTo>
                    <a:pt x="883" y="1"/>
                    <a:pt x="1" y="2138"/>
                    <a:pt x="1247" y="3394"/>
                  </a:cubicBezTo>
                  <a:cubicBezTo>
                    <a:pt x="1653" y="3796"/>
                    <a:pt x="2150" y="3977"/>
                    <a:pt x="2638" y="3977"/>
                  </a:cubicBezTo>
                  <a:cubicBezTo>
                    <a:pt x="3661" y="3977"/>
                    <a:pt x="4640" y="3185"/>
                    <a:pt x="4640" y="1985"/>
                  </a:cubicBezTo>
                  <a:cubicBezTo>
                    <a:pt x="4640" y="892"/>
                    <a:pt x="3749" y="1"/>
                    <a:pt x="26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35"/>
            <p:cNvSpPr/>
            <p:nvPr/>
          </p:nvSpPr>
          <p:spPr>
            <a:xfrm>
              <a:off x="5894043" y="3538058"/>
              <a:ext cx="106529" cy="97202"/>
            </a:xfrm>
            <a:custGeom>
              <a:avLst/>
              <a:gdLst/>
              <a:ahLst/>
              <a:cxnLst/>
              <a:rect l="l" t="t" r="r" b="b"/>
              <a:pathLst>
                <a:path w="4066" h="3710" extrusionOk="0">
                  <a:moveTo>
                    <a:pt x="2714" y="1"/>
                  </a:moveTo>
                  <a:cubicBezTo>
                    <a:pt x="3452" y="1324"/>
                    <a:pt x="2503" y="2963"/>
                    <a:pt x="979" y="2963"/>
                  </a:cubicBezTo>
                  <a:cubicBezTo>
                    <a:pt x="634" y="2963"/>
                    <a:pt x="298" y="2877"/>
                    <a:pt x="1" y="2704"/>
                  </a:cubicBezTo>
                  <a:lnTo>
                    <a:pt x="1" y="2704"/>
                  </a:lnTo>
                  <a:cubicBezTo>
                    <a:pt x="376" y="3361"/>
                    <a:pt x="1050" y="3709"/>
                    <a:pt x="1732" y="3709"/>
                  </a:cubicBezTo>
                  <a:cubicBezTo>
                    <a:pt x="2234" y="3709"/>
                    <a:pt x="2741" y="3520"/>
                    <a:pt x="3135" y="3126"/>
                  </a:cubicBezTo>
                  <a:cubicBezTo>
                    <a:pt x="4065" y="2206"/>
                    <a:pt x="3854" y="643"/>
                    <a:pt x="271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35"/>
            <p:cNvSpPr/>
            <p:nvPr/>
          </p:nvSpPr>
          <p:spPr>
            <a:xfrm>
              <a:off x="5905597" y="3551813"/>
              <a:ext cx="67334" cy="62513"/>
            </a:xfrm>
            <a:custGeom>
              <a:avLst/>
              <a:gdLst/>
              <a:ahLst/>
              <a:cxnLst/>
              <a:rect l="l" t="t" r="r" b="b"/>
              <a:pathLst>
                <a:path w="2570" h="2386" extrusionOk="0">
                  <a:moveTo>
                    <a:pt x="1286" y="1"/>
                  </a:moveTo>
                  <a:cubicBezTo>
                    <a:pt x="1146" y="1"/>
                    <a:pt x="1007" y="94"/>
                    <a:pt x="1007" y="281"/>
                  </a:cubicBezTo>
                  <a:lnTo>
                    <a:pt x="1007" y="914"/>
                  </a:lnTo>
                  <a:lnTo>
                    <a:pt x="375" y="914"/>
                  </a:lnTo>
                  <a:cubicBezTo>
                    <a:pt x="1" y="914"/>
                    <a:pt x="1" y="1479"/>
                    <a:pt x="375" y="1479"/>
                  </a:cubicBezTo>
                  <a:lnTo>
                    <a:pt x="1007" y="1479"/>
                  </a:lnTo>
                  <a:lnTo>
                    <a:pt x="1007" y="2112"/>
                  </a:lnTo>
                  <a:cubicBezTo>
                    <a:pt x="1007" y="2294"/>
                    <a:pt x="1149" y="2385"/>
                    <a:pt x="1290" y="2385"/>
                  </a:cubicBezTo>
                  <a:cubicBezTo>
                    <a:pt x="1431" y="2385"/>
                    <a:pt x="1573" y="2294"/>
                    <a:pt x="1573" y="2112"/>
                  </a:cubicBezTo>
                  <a:lnTo>
                    <a:pt x="1573" y="1479"/>
                  </a:lnTo>
                  <a:lnTo>
                    <a:pt x="2205" y="1479"/>
                  </a:lnTo>
                  <a:cubicBezTo>
                    <a:pt x="2570" y="1479"/>
                    <a:pt x="2570" y="914"/>
                    <a:pt x="2205" y="914"/>
                  </a:cubicBezTo>
                  <a:lnTo>
                    <a:pt x="1573" y="914"/>
                  </a:lnTo>
                  <a:lnTo>
                    <a:pt x="1573" y="281"/>
                  </a:lnTo>
                  <a:cubicBezTo>
                    <a:pt x="1568" y="94"/>
                    <a:pt x="1427" y="1"/>
                    <a:pt x="128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35"/>
            <p:cNvSpPr/>
            <p:nvPr/>
          </p:nvSpPr>
          <p:spPr>
            <a:xfrm>
              <a:off x="5887781" y="3355496"/>
              <a:ext cx="14593" cy="69089"/>
            </a:xfrm>
            <a:custGeom>
              <a:avLst/>
              <a:gdLst/>
              <a:ahLst/>
              <a:cxnLst/>
              <a:rect l="l" t="t" r="r" b="b"/>
              <a:pathLst>
                <a:path w="557" h="2637" extrusionOk="0">
                  <a:moveTo>
                    <a:pt x="0" y="0"/>
                  </a:moveTo>
                  <a:lnTo>
                    <a:pt x="0" y="2588"/>
                  </a:lnTo>
                  <a:cubicBezTo>
                    <a:pt x="0" y="2608"/>
                    <a:pt x="0" y="2617"/>
                    <a:pt x="0" y="2636"/>
                  </a:cubicBezTo>
                  <a:lnTo>
                    <a:pt x="556" y="2636"/>
                  </a:lnTo>
                  <a:cubicBezTo>
                    <a:pt x="556" y="2617"/>
                    <a:pt x="556" y="2608"/>
                    <a:pt x="556" y="2588"/>
                  </a:cubicBezTo>
                  <a:lnTo>
                    <a:pt x="55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35"/>
            <p:cNvSpPr/>
            <p:nvPr/>
          </p:nvSpPr>
          <p:spPr>
            <a:xfrm>
              <a:off x="5931719" y="3355496"/>
              <a:ext cx="14855" cy="69089"/>
            </a:xfrm>
            <a:custGeom>
              <a:avLst/>
              <a:gdLst/>
              <a:ahLst/>
              <a:cxnLst/>
              <a:rect l="l" t="t" r="r" b="b"/>
              <a:pathLst>
                <a:path w="567" h="2637" extrusionOk="0">
                  <a:moveTo>
                    <a:pt x="1" y="0"/>
                  </a:moveTo>
                  <a:cubicBezTo>
                    <a:pt x="1" y="10"/>
                    <a:pt x="1" y="20"/>
                    <a:pt x="1" y="29"/>
                  </a:cubicBezTo>
                  <a:lnTo>
                    <a:pt x="1" y="2608"/>
                  </a:lnTo>
                  <a:cubicBezTo>
                    <a:pt x="1" y="2617"/>
                    <a:pt x="1" y="2627"/>
                    <a:pt x="1" y="2636"/>
                  </a:cubicBezTo>
                  <a:lnTo>
                    <a:pt x="566" y="2636"/>
                  </a:lnTo>
                  <a:cubicBezTo>
                    <a:pt x="566" y="2627"/>
                    <a:pt x="566" y="2617"/>
                    <a:pt x="566" y="2608"/>
                  </a:cubicBezTo>
                  <a:lnTo>
                    <a:pt x="566" y="29"/>
                  </a:lnTo>
                  <a:cubicBezTo>
                    <a:pt x="566" y="20"/>
                    <a:pt x="566" y="10"/>
                    <a:pt x="5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35"/>
            <p:cNvSpPr/>
            <p:nvPr/>
          </p:nvSpPr>
          <p:spPr>
            <a:xfrm>
              <a:off x="5976416" y="3355496"/>
              <a:ext cx="14593" cy="69089"/>
            </a:xfrm>
            <a:custGeom>
              <a:avLst/>
              <a:gdLst/>
              <a:ahLst/>
              <a:cxnLst/>
              <a:rect l="l" t="t" r="r" b="b"/>
              <a:pathLst>
                <a:path w="557" h="2637" extrusionOk="0">
                  <a:moveTo>
                    <a:pt x="1" y="0"/>
                  </a:moveTo>
                  <a:lnTo>
                    <a:pt x="1" y="2588"/>
                  </a:lnTo>
                  <a:cubicBezTo>
                    <a:pt x="1" y="2608"/>
                    <a:pt x="1" y="2617"/>
                    <a:pt x="1" y="2636"/>
                  </a:cubicBezTo>
                  <a:lnTo>
                    <a:pt x="557" y="2636"/>
                  </a:lnTo>
                  <a:cubicBezTo>
                    <a:pt x="557" y="2617"/>
                    <a:pt x="557" y="2608"/>
                    <a:pt x="557" y="2588"/>
                  </a:cubicBezTo>
                  <a:lnTo>
                    <a:pt x="55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646" name="Google Shape;646;p35"/>
          <p:cNvGrpSpPr/>
          <p:nvPr/>
        </p:nvGrpSpPr>
        <p:grpSpPr>
          <a:xfrm>
            <a:off x="936185" y="3890237"/>
            <a:ext cx="517113" cy="437244"/>
            <a:chOff x="3545795" y="2318755"/>
            <a:chExt cx="387835" cy="327933"/>
          </a:xfrm>
        </p:grpSpPr>
        <p:sp>
          <p:nvSpPr>
            <p:cNvPr id="647" name="Google Shape;647;p35"/>
            <p:cNvSpPr/>
            <p:nvPr/>
          </p:nvSpPr>
          <p:spPr>
            <a:xfrm>
              <a:off x="3565315" y="2318755"/>
              <a:ext cx="11691" cy="57694"/>
            </a:xfrm>
            <a:custGeom>
              <a:avLst/>
              <a:gdLst/>
              <a:ahLst/>
              <a:cxnLst/>
              <a:rect l="l" t="t" r="r" b="b"/>
              <a:pathLst>
                <a:path w="445" h="2196" extrusionOk="0">
                  <a:moveTo>
                    <a:pt x="222" y="0"/>
                  </a:moveTo>
                  <a:cubicBezTo>
                    <a:pt x="111" y="0"/>
                    <a:pt x="0" y="73"/>
                    <a:pt x="0" y="218"/>
                  </a:cubicBezTo>
                  <a:lnTo>
                    <a:pt x="0" y="1973"/>
                  </a:lnTo>
                  <a:cubicBezTo>
                    <a:pt x="0" y="2091"/>
                    <a:pt x="97" y="2195"/>
                    <a:pt x="222" y="2195"/>
                  </a:cubicBezTo>
                  <a:cubicBezTo>
                    <a:pt x="347" y="2195"/>
                    <a:pt x="444" y="2091"/>
                    <a:pt x="444" y="1973"/>
                  </a:cubicBezTo>
                  <a:lnTo>
                    <a:pt x="444" y="218"/>
                  </a:lnTo>
                  <a:cubicBezTo>
                    <a:pt x="444" y="73"/>
                    <a:pt x="333" y="0"/>
                    <a:pt x="2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35"/>
            <p:cNvSpPr/>
            <p:nvPr/>
          </p:nvSpPr>
          <p:spPr>
            <a:xfrm>
              <a:off x="3545795" y="2318755"/>
              <a:ext cx="11691" cy="57694"/>
            </a:xfrm>
            <a:custGeom>
              <a:avLst/>
              <a:gdLst/>
              <a:ahLst/>
              <a:cxnLst/>
              <a:rect l="l" t="t" r="r" b="b"/>
              <a:pathLst>
                <a:path w="445" h="2196" extrusionOk="0">
                  <a:moveTo>
                    <a:pt x="223" y="0"/>
                  </a:moveTo>
                  <a:cubicBezTo>
                    <a:pt x="112" y="0"/>
                    <a:pt x="1" y="73"/>
                    <a:pt x="1" y="218"/>
                  </a:cubicBezTo>
                  <a:lnTo>
                    <a:pt x="1" y="1973"/>
                  </a:lnTo>
                  <a:cubicBezTo>
                    <a:pt x="1" y="2091"/>
                    <a:pt x="98" y="2195"/>
                    <a:pt x="223" y="2195"/>
                  </a:cubicBezTo>
                  <a:cubicBezTo>
                    <a:pt x="341" y="2195"/>
                    <a:pt x="445" y="2091"/>
                    <a:pt x="445" y="1973"/>
                  </a:cubicBezTo>
                  <a:lnTo>
                    <a:pt x="445" y="218"/>
                  </a:lnTo>
                  <a:cubicBezTo>
                    <a:pt x="445" y="73"/>
                    <a:pt x="334" y="0"/>
                    <a:pt x="2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35"/>
            <p:cNvSpPr/>
            <p:nvPr/>
          </p:nvSpPr>
          <p:spPr>
            <a:xfrm>
              <a:off x="3584888" y="2318755"/>
              <a:ext cx="11796" cy="57694"/>
            </a:xfrm>
            <a:custGeom>
              <a:avLst/>
              <a:gdLst/>
              <a:ahLst/>
              <a:cxnLst/>
              <a:rect l="l" t="t" r="r" b="b"/>
              <a:pathLst>
                <a:path w="449" h="2196" extrusionOk="0">
                  <a:moveTo>
                    <a:pt x="224" y="0"/>
                  </a:moveTo>
                  <a:cubicBezTo>
                    <a:pt x="112" y="0"/>
                    <a:pt x="1" y="73"/>
                    <a:pt x="4" y="218"/>
                  </a:cubicBezTo>
                  <a:lnTo>
                    <a:pt x="4" y="1973"/>
                  </a:lnTo>
                  <a:cubicBezTo>
                    <a:pt x="4" y="2091"/>
                    <a:pt x="101" y="2195"/>
                    <a:pt x="226" y="2195"/>
                  </a:cubicBezTo>
                  <a:cubicBezTo>
                    <a:pt x="344" y="2195"/>
                    <a:pt x="448" y="2091"/>
                    <a:pt x="448" y="1973"/>
                  </a:cubicBezTo>
                  <a:lnTo>
                    <a:pt x="448" y="218"/>
                  </a:lnTo>
                  <a:cubicBezTo>
                    <a:pt x="448" y="73"/>
                    <a:pt x="335" y="0"/>
                    <a:pt x="2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650" name="Google Shape;650;p35"/>
            <p:cNvGrpSpPr/>
            <p:nvPr/>
          </p:nvGrpSpPr>
          <p:grpSpPr>
            <a:xfrm>
              <a:off x="3545795" y="2322301"/>
              <a:ext cx="387835" cy="324387"/>
              <a:chOff x="3545795" y="2322301"/>
              <a:chExt cx="387835" cy="324387"/>
            </a:xfrm>
          </p:grpSpPr>
          <p:sp>
            <p:nvSpPr>
              <p:cNvPr id="651" name="Google Shape;651;p35"/>
              <p:cNvSpPr/>
              <p:nvPr/>
            </p:nvSpPr>
            <p:spPr>
              <a:xfrm>
                <a:off x="3613604" y="2355089"/>
                <a:ext cx="258968" cy="258994"/>
              </a:xfrm>
              <a:custGeom>
                <a:avLst/>
                <a:gdLst/>
                <a:ahLst/>
                <a:cxnLst/>
                <a:rect l="l" t="t" r="r" b="b"/>
                <a:pathLst>
                  <a:path w="9857" h="9858" extrusionOk="0">
                    <a:moveTo>
                      <a:pt x="4932" y="1"/>
                    </a:moveTo>
                    <a:cubicBezTo>
                      <a:pt x="2213" y="1"/>
                      <a:pt x="0" y="2206"/>
                      <a:pt x="0" y="4925"/>
                    </a:cubicBezTo>
                    <a:cubicBezTo>
                      <a:pt x="0" y="7651"/>
                      <a:pt x="2213" y="9857"/>
                      <a:pt x="4932" y="9857"/>
                    </a:cubicBezTo>
                    <a:cubicBezTo>
                      <a:pt x="7651" y="9857"/>
                      <a:pt x="9857" y="7651"/>
                      <a:pt x="9857" y="4925"/>
                    </a:cubicBezTo>
                    <a:cubicBezTo>
                      <a:pt x="9857" y="2206"/>
                      <a:pt x="7651" y="1"/>
                      <a:pt x="493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652;p35"/>
              <p:cNvSpPr/>
              <p:nvPr/>
            </p:nvSpPr>
            <p:spPr>
              <a:xfrm>
                <a:off x="3639667" y="2380968"/>
                <a:ext cx="207027" cy="207054"/>
              </a:xfrm>
              <a:custGeom>
                <a:avLst/>
                <a:gdLst/>
                <a:ahLst/>
                <a:cxnLst/>
                <a:rect l="l" t="t" r="r" b="b"/>
                <a:pathLst>
                  <a:path w="7880" h="7881" extrusionOk="0">
                    <a:moveTo>
                      <a:pt x="3940" y="1"/>
                    </a:moveTo>
                    <a:cubicBezTo>
                      <a:pt x="1762" y="1"/>
                      <a:pt x="0" y="1769"/>
                      <a:pt x="0" y="3940"/>
                    </a:cubicBezTo>
                    <a:cubicBezTo>
                      <a:pt x="0" y="6118"/>
                      <a:pt x="1762" y="7880"/>
                      <a:pt x="3940" y="7880"/>
                    </a:cubicBezTo>
                    <a:cubicBezTo>
                      <a:pt x="6118" y="7880"/>
                      <a:pt x="7880" y="6118"/>
                      <a:pt x="7880" y="3940"/>
                    </a:cubicBezTo>
                    <a:cubicBezTo>
                      <a:pt x="7880" y="1769"/>
                      <a:pt x="6118" y="1"/>
                      <a:pt x="3940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3" name="Google Shape;653;p35"/>
              <p:cNvSpPr/>
              <p:nvPr/>
            </p:nvSpPr>
            <p:spPr>
              <a:xfrm>
                <a:off x="3722583" y="2380968"/>
                <a:ext cx="129392" cy="207080"/>
              </a:xfrm>
              <a:custGeom>
                <a:avLst/>
                <a:gdLst/>
                <a:ahLst/>
                <a:cxnLst/>
                <a:rect l="l" t="t" r="r" b="b"/>
                <a:pathLst>
                  <a:path w="4925" h="7882" extrusionOk="0">
                    <a:moveTo>
                      <a:pt x="784" y="1"/>
                    </a:moveTo>
                    <a:cubicBezTo>
                      <a:pt x="520" y="1"/>
                      <a:pt x="257" y="28"/>
                      <a:pt x="0" y="84"/>
                    </a:cubicBezTo>
                    <a:cubicBezTo>
                      <a:pt x="1831" y="458"/>
                      <a:pt x="3149" y="2068"/>
                      <a:pt x="3149" y="3940"/>
                    </a:cubicBezTo>
                    <a:cubicBezTo>
                      <a:pt x="3149" y="5813"/>
                      <a:pt x="1831" y="7429"/>
                      <a:pt x="0" y="7804"/>
                    </a:cubicBezTo>
                    <a:cubicBezTo>
                      <a:pt x="263" y="7857"/>
                      <a:pt x="524" y="7882"/>
                      <a:pt x="781" y="7882"/>
                    </a:cubicBezTo>
                    <a:cubicBezTo>
                      <a:pt x="2758" y="7882"/>
                      <a:pt x="4486" y="6386"/>
                      <a:pt x="4689" y="4336"/>
                    </a:cubicBezTo>
                    <a:cubicBezTo>
                      <a:pt x="4925" y="2019"/>
                      <a:pt x="3107" y="8"/>
                      <a:pt x="784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4" name="Google Shape;654;p35"/>
              <p:cNvSpPr/>
              <p:nvPr/>
            </p:nvSpPr>
            <p:spPr>
              <a:xfrm>
                <a:off x="3895140" y="2322301"/>
                <a:ext cx="38489" cy="324387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12347" extrusionOk="0">
                    <a:moveTo>
                      <a:pt x="1450" y="0"/>
                    </a:moveTo>
                    <a:cubicBezTo>
                      <a:pt x="556" y="541"/>
                      <a:pt x="1" y="1512"/>
                      <a:pt x="1" y="2567"/>
                    </a:cubicBezTo>
                    <a:lnTo>
                      <a:pt x="1" y="5986"/>
                    </a:lnTo>
                    <a:cubicBezTo>
                      <a:pt x="1" y="6204"/>
                      <a:pt x="315" y="6392"/>
                      <a:pt x="576" y="6392"/>
                    </a:cubicBezTo>
                    <a:cubicBezTo>
                      <a:pt x="597" y="6392"/>
                      <a:pt x="618" y="6391"/>
                      <a:pt x="639" y="6388"/>
                    </a:cubicBezTo>
                    <a:lnTo>
                      <a:pt x="639" y="7450"/>
                    </a:lnTo>
                    <a:cubicBezTo>
                      <a:pt x="639" y="8747"/>
                      <a:pt x="285" y="11057"/>
                      <a:pt x="285" y="11542"/>
                    </a:cubicBezTo>
                    <a:cubicBezTo>
                      <a:pt x="285" y="12090"/>
                      <a:pt x="514" y="12347"/>
                      <a:pt x="868" y="12347"/>
                    </a:cubicBezTo>
                    <a:cubicBezTo>
                      <a:pt x="1214" y="12347"/>
                      <a:pt x="1464" y="12090"/>
                      <a:pt x="1464" y="11542"/>
                    </a:cubicBezTo>
                    <a:cubicBezTo>
                      <a:pt x="1464" y="11542"/>
                      <a:pt x="1464" y="4211"/>
                      <a:pt x="1450" y="7"/>
                    </a:cubicBezTo>
                    <a:lnTo>
                      <a:pt x="145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5" name="Google Shape;655;p35"/>
              <p:cNvSpPr/>
              <p:nvPr/>
            </p:nvSpPr>
            <p:spPr>
              <a:xfrm>
                <a:off x="3895140" y="2322301"/>
                <a:ext cx="38489" cy="167960"/>
              </a:xfrm>
              <a:custGeom>
                <a:avLst/>
                <a:gdLst/>
                <a:ahLst/>
                <a:cxnLst/>
                <a:rect l="l" t="t" r="r" b="b"/>
                <a:pathLst>
                  <a:path w="1465" h="6393" extrusionOk="0">
                    <a:moveTo>
                      <a:pt x="1450" y="0"/>
                    </a:moveTo>
                    <a:cubicBezTo>
                      <a:pt x="556" y="541"/>
                      <a:pt x="1" y="1512"/>
                      <a:pt x="1" y="2567"/>
                    </a:cubicBezTo>
                    <a:lnTo>
                      <a:pt x="1" y="5993"/>
                    </a:lnTo>
                    <a:cubicBezTo>
                      <a:pt x="1" y="6205"/>
                      <a:pt x="314" y="6392"/>
                      <a:pt x="576" y="6392"/>
                    </a:cubicBezTo>
                    <a:cubicBezTo>
                      <a:pt x="597" y="6392"/>
                      <a:pt x="618" y="6391"/>
                      <a:pt x="639" y="6388"/>
                    </a:cubicBezTo>
                    <a:lnTo>
                      <a:pt x="1464" y="6375"/>
                    </a:lnTo>
                    <a:cubicBezTo>
                      <a:pt x="1457" y="4356"/>
                      <a:pt x="1450" y="1686"/>
                      <a:pt x="1450" y="7"/>
                    </a:cubicBezTo>
                    <a:lnTo>
                      <a:pt x="145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6" name="Google Shape;656;p35"/>
              <p:cNvSpPr/>
              <p:nvPr/>
            </p:nvSpPr>
            <p:spPr>
              <a:xfrm>
                <a:off x="3545795" y="2370590"/>
                <a:ext cx="50890" cy="275021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10468" extrusionOk="0">
                    <a:moveTo>
                      <a:pt x="1" y="0"/>
                    </a:moveTo>
                    <a:lnTo>
                      <a:pt x="1" y="1138"/>
                    </a:lnTo>
                    <a:cubicBezTo>
                      <a:pt x="1" y="1332"/>
                      <a:pt x="98" y="1519"/>
                      <a:pt x="265" y="1637"/>
                    </a:cubicBezTo>
                    <a:cubicBezTo>
                      <a:pt x="424" y="1727"/>
                      <a:pt x="549" y="2060"/>
                      <a:pt x="549" y="2241"/>
                    </a:cubicBezTo>
                    <a:lnTo>
                      <a:pt x="549" y="3912"/>
                    </a:lnTo>
                    <a:cubicBezTo>
                      <a:pt x="549" y="5286"/>
                      <a:pt x="535" y="6652"/>
                      <a:pt x="389" y="8019"/>
                    </a:cubicBezTo>
                    <a:cubicBezTo>
                      <a:pt x="299" y="8830"/>
                      <a:pt x="251" y="9551"/>
                      <a:pt x="251" y="9718"/>
                    </a:cubicBezTo>
                    <a:cubicBezTo>
                      <a:pt x="230" y="10127"/>
                      <a:pt x="556" y="10467"/>
                      <a:pt x="965" y="10467"/>
                    </a:cubicBezTo>
                    <a:cubicBezTo>
                      <a:pt x="1381" y="10467"/>
                      <a:pt x="1707" y="10127"/>
                      <a:pt x="1686" y="9718"/>
                    </a:cubicBezTo>
                    <a:cubicBezTo>
                      <a:pt x="1686" y="9551"/>
                      <a:pt x="1638" y="8830"/>
                      <a:pt x="1548" y="8019"/>
                    </a:cubicBezTo>
                    <a:cubicBezTo>
                      <a:pt x="1402" y="6659"/>
                      <a:pt x="1388" y="5286"/>
                      <a:pt x="1388" y="3912"/>
                    </a:cubicBezTo>
                    <a:lnTo>
                      <a:pt x="1388" y="2255"/>
                    </a:lnTo>
                    <a:cubicBezTo>
                      <a:pt x="1402" y="1991"/>
                      <a:pt x="1534" y="1755"/>
                      <a:pt x="1742" y="1596"/>
                    </a:cubicBezTo>
                    <a:cubicBezTo>
                      <a:pt x="1881" y="1505"/>
                      <a:pt x="1936" y="1304"/>
                      <a:pt x="1936" y="1138"/>
                    </a:cubicBezTo>
                    <a:lnTo>
                      <a:pt x="193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57" name="Google Shape;657;p35"/>
              <p:cNvSpPr/>
              <p:nvPr/>
            </p:nvSpPr>
            <p:spPr>
              <a:xfrm>
                <a:off x="3545795" y="2370590"/>
                <a:ext cx="50890" cy="59244"/>
              </a:xfrm>
              <a:custGeom>
                <a:avLst/>
                <a:gdLst/>
                <a:ahLst/>
                <a:cxnLst/>
                <a:rect l="l" t="t" r="r" b="b"/>
                <a:pathLst>
                  <a:path w="1937" h="2255" extrusionOk="0">
                    <a:moveTo>
                      <a:pt x="1" y="0"/>
                    </a:moveTo>
                    <a:lnTo>
                      <a:pt x="1" y="1138"/>
                    </a:lnTo>
                    <a:cubicBezTo>
                      <a:pt x="1" y="1332"/>
                      <a:pt x="98" y="1519"/>
                      <a:pt x="265" y="1637"/>
                    </a:cubicBezTo>
                    <a:cubicBezTo>
                      <a:pt x="424" y="1727"/>
                      <a:pt x="549" y="2060"/>
                      <a:pt x="549" y="2241"/>
                    </a:cubicBezTo>
                    <a:lnTo>
                      <a:pt x="1388" y="2255"/>
                    </a:lnTo>
                    <a:cubicBezTo>
                      <a:pt x="1402" y="1991"/>
                      <a:pt x="1534" y="1755"/>
                      <a:pt x="1742" y="1603"/>
                    </a:cubicBezTo>
                    <a:cubicBezTo>
                      <a:pt x="1881" y="1505"/>
                      <a:pt x="1936" y="1304"/>
                      <a:pt x="1936" y="1138"/>
                    </a:cubicBezTo>
                    <a:lnTo>
                      <a:pt x="193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</a:pPr>
                <a:endParaRPr sz="1867" kern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71" name="Заголовок 1">
            <a:extLst>
              <a:ext uri="{FF2B5EF4-FFF2-40B4-BE49-F238E27FC236}">
                <a16:creationId xmlns:a16="http://schemas.microsoft.com/office/drawing/2014/main" id="{BDC15A1C-AE1B-42DA-BFD5-ED9344B24AC6}"/>
              </a:ext>
            </a:extLst>
          </p:cNvPr>
          <p:cNvSpPr txBox="1">
            <a:spLocks/>
          </p:cNvSpPr>
          <p:nvPr/>
        </p:nvSpPr>
        <p:spPr>
          <a:xfrm>
            <a:off x="768738" y="-8391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marR="0" lvl="0" indent="-8572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k-TM" sz="6000" b="0" i="1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Terapiýa</a:t>
            </a:r>
            <a:endParaRPr kumimoji="0" lang="ru-RU" sz="6000" b="1" i="1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pSp>
        <p:nvGrpSpPr>
          <p:cNvPr id="76" name="Группа 75">
            <a:extLst>
              <a:ext uri="{FF2B5EF4-FFF2-40B4-BE49-F238E27FC236}">
                <a16:creationId xmlns:a16="http://schemas.microsoft.com/office/drawing/2014/main" id="{068D8496-1362-4B20-86DE-084B4EFBFC75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77" name="Полилиния: фигура 76">
              <a:extLst>
                <a:ext uri="{FF2B5EF4-FFF2-40B4-BE49-F238E27FC236}">
                  <a16:creationId xmlns:a16="http://schemas.microsoft.com/office/drawing/2014/main" id="{74C2F88E-6A6E-4DCC-A730-690866B259FD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Kesgitlemesi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78" name="Полилиния: фигура 77">
              <a:extLst>
                <a:ext uri="{FF2B5EF4-FFF2-40B4-BE49-F238E27FC236}">
                  <a16:creationId xmlns:a16="http://schemas.microsoft.com/office/drawing/2014/main" id="{7C093F3C-1327-476C-B188-39AC2C627330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Wajyplygy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79" name="Полилиния: фигура 78">
              <a:extLst>
                <a:ext uri="{FF2B5EF4-FFF2-40B4-BE49-F238E27FC236}">
                  <a16:creationId xmlns:a16="http://schemas.microsoft.com/office/drawing/2014/main" id="{C937EF6F-DB02-4D36-ABC1-C7DEADD782A4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Etiologiýa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80" name="Полилиния: фигура 79">
              <a:extLst>
                <a:ext uri="{FF2B5EF4-FFF2-40B4-BE49-F238E27FC236}">
                  <a16:creationId xmlns:a16="http://schemas.microsoft.com/office/drawing/2014/main" id="{F1F45B76-0027-4A9F-9B40-FE8670FBB025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Epidemiologiýa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81" name="Полилиния: фигура 80">
              <a:extLst>
                <a:ext uri="{FF2B5EF4-FFF2-40B4-BE49-F238E27FC236}">
                  <a16:creationId xmlns:a16="http://schemas.microsoft.com/office/drawing/2014/main" id="{EA4E12E1-9F46-4474-B9C4-1F0C9B9D58E6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Klinika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82" name="Полилиния: фигура 81">
              <a:extLst>
                <a:ext uri="{FF2B5EF4-FFF2-40B4-BE49-F238E27FC236}">
                  <a16:creationId xmlns:a16="http://schemas.microsoft.com/office/drawing/2014/main" id="{1969134F-D4E7-4058-9EBC-22465813577F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4472C4">
                    <a:hueOff val="0"/>
                    <a:satOff val="0"/>
                    <a:lumOff val="0"/>
                    <a:alphaOff val="0"/>
                    <a:satMod val="103000"/>
                    <a:lumMod val="102000"/>
                    <a:tint val="94000"/>
                  </a:srgbClr>
                </a:gs>
                <a:gs pos="50000">
                  <a:srgbClr val="4472C4">
                    <a:hueOff val="0"/>
                    <a:satOff val="0"/>
                    <a:lumOff val="0"/>
                    <a:alphaOff val="0"/>
                    <a:satMod val="110000"/>
                    <a:lumMod val="100000"/>
                    <a:shade val="100000"/>
                  </a:srgbClr>
                </a:gs>
                <a:gs pos="100000">
                  <a:srgbClr val="4472C4">
                    <a:hueOff val="0"/>
                    <a:satOff val="0"/>
                    <a:lumOff val="0"/>
                    <a:alphaOff val="0"/>
                    <a:lumMod val="99000"/>
                    <a:satMod val="120000"/>
                    <a:shade val="78000"/>
                  </a:srgb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Diagnostika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  <p:sp>
          <p:nvSpPr>
            <p:cNvPr id="83" name="Полилиния: фигура 82">
              <a:extLst>
                <a:ext uri="{FF2B5EF4-FFF2-40B4-BE49-F238E27FC236}">
                  <a16:creationId xmlns:a16="http://schemas.microsoft.com/office/drawing/2014/main" id="{BC6A9D21-389E-411F-9A20-BB31F3B2B8CF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ln>
              <a:noFill/>
            </a:ln>
            <a:effectLst/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marR="0" lvl="0" indent="0" algn="ctr" defTabSz="62230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k-TM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Terapiýa</a:t>
              </a:r>
              <a:endParaRPr kumimoji="0" lang="ru-RU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9DF8D0BE-42FF-4993-9BC9-B9A20DFB7680}"/>
              </a:ext>
            </a:extLst>
          </p:cNvPr>
          <p:cNvSpPr txBox="1">
            <a:spLocks/>
          </p:cNvSpPr>
          <p:nvPr/>
        </p:nvSpPr>
        <p:spPr>
          <a:xfrm>
            <a:off x="194888" y="2895602"/>
            <a:ext cx="9144000" cy="41893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4000" i="1" dirty="0" err="1">
                <a:solidFill>
                  <a:schemeClr val="accent3">
                    <a:lumMod val="50000"/>
                  </a:schemeClr>
                </a:solidFill>
              </a:rPr>
              <a:t>Lerişiň</a:t>
            </a:r>
            <a:r>
              <a:rPr lang="en-US" sz="4000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4000" i="1" dirty="0" err="1">
                <a:solidFill>
                  <a:schemeClr val="accent3">
                    <a:lumMod val="50000"/>
                  </a:schemeClr>
                </a:solidFill>
              </a:rPr>
              <a:t>sindromy</a:t>
            </a:r>
            <a:endParaRPr kumimoji="0" lang="tk-TM" sz="4000" b="0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Calibri" panose="020F0502020204030204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US" sz="4000" i="1" dirty="0" err="1"/>
              <a:t>Obliterirleýji</a:t>
            </a:r>
            <a:r>
              <a:rPr lang="en-US" sz="4000" i="1" dirty="0"/>
              <a:t> </a:t>
            </a:r>
            <a:r>
              <a:rPr lang="en-US" sz="4000" i="1" dirty="0" err="1"/>
              <a:t>ateroskleroz</a:t>
            </a:r>
            <a:r>
              <a:rPr lang="en-US" sz="4000" i="1" dirty="0"/>
              <a:t> </a:t>
            </a:r>
            <a:endParaRPr lang="ru-RU" sz="4000" i="1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tk-TM" sz="4000" i="1" dirty="0">
                <a:solidFill>
                  <a:srgbClr val="FF0000"/>
                </a:solidFill>
              </a:rPr>
              <a:t>T</a:t>
            </a:r>
            <a:r>
              <a:rPr lang="en-US" sz="4000" i="1" dirty="0" err="1">
                <a:solidFill>
                  <a:srgbClr val="FF0000"/>
                </a:solidFill>
              </a:rPr>
              <a:t>romboangit</a:t>
            </a:r>
            <a:r>
              <a:rPr lang="en-US" sz="4000" i="1" dirty="0">
                <a:solidFill>
                  <a:srgbClr val="FF0000"/>
                </a:solidFill>
              </a:rPr>
              <a:t> </a:t>
            </a:r>
            <a:endParaRPr lang="ru-RU" sz="4000" i="1" dirty="0">
              <a:solidFill>
                <a:srgbClr val="FF0000"/>
              </a:solidFill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kumimoji="0" lang="tk-TM" sz="4000" b="0" i="1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</a:rPr>
              <a:t>Býurgeriň sindromy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9314841C-C9B1-4AB4-8416-7F94908CE888}"/>
              </a:ext>
            </a:extLst>
          </p:cNvPr>
          <p:cNvSpPr txBox="1">
            <a:spLocks/>
          </p:cNvSpPr>
          <p:nvPr/>
        </p:nvSpPr>
        <p:spPr>
          <a:xfrm>
            <a:off x="931026" y="877145"/>
            <a:ext cx="10329948" cy="2387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srgbClr val="00B050"/>
              </a:buClr>
              <a:buFont typeface="Wingdings" panose="05000000000000000000" pitchFamily="2" charset="2"/>
              <a:buChar char="ü"/>
            </a:pPr>
            <a:r>
              <a:rPr lang="tk-TM" sz="6600" i="1" dirty="0">
                <a:latin typeface="+mj-lt"/>
              </a:rPr>
              <a:t>Garyn aortaň okklýuziýasy</a:t>
            </a:r>
            <a:endParaRPr kumimoji="0" lang="ru-RU" sz="6600" i="1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50000"/>
                </a:srgbClr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103744F9-EC27-467F-9C09-B0D71E0EB3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346" y="2070945"/>
            <a:ext cx="6266872" cy="470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8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209A235-DE02-460F-A8E0-F7C1E43BA7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3DA066D-F0DD-462E-AB97-99E0CFF2F56C}"/>
              </a:ext>
            </a:extLst>
          </p:cNvPr>
          <p:cNvSpPr txBox="1">
            <a:spLocks/>
          </p:cNvSpPr>
          <p:nvPr/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marR="0" lvl="0" indent="-8572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k-TM" sz="6600" b="0" i="1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Garyn aortasynyň keselleri</a:t>
            </a:r>
            <a:endParaRPr kumimoji="0" lang="ru-RU" sz="66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170633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67000"/>
              </a:schemeClr>
            </a:gs>
            <a:gs pos="13000">
              <a:schemeClr val="accent4">
                <a:lumMod val="97000"/>
                <a:lumOff val="3000"/>
              </a:schemeClr>
            </a:gs>
            <a:gs pos="100000">
              <a:schemeClr val="accent4">
                <a:lumMod val="75000"/>
              </a:schemeClr>
            </a:gs>
            <a:gs pos="51000">
              <a:schemeClr val="accent4">
                <a:lumMod val="60000"/>
                <a:lumOff val="40000"/>
              </a:schemeClr>
            </a:gs>
            <a:gs pos="91000">
              <a:schemeClr val="accent4"/>
            </a:gs>
            <a:gs pos="46000">
              <a:schemeClr val="accent4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8D33BDF-19D8-4F77-B79A-CA74A4E67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055" y="0"/>
            <a:ext cx="10515600" cy="1325563"/>
          </a:xfrm>
        </p:spPr>
        <p:txBody>
          <a:bodyPr>
            <a:normAutofit/>
          </a:bodyPr>
          <a:lstStyle/>
          <a:p>
            <a:pPr marL="857250" lvl="0" indent="-85725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en-US" sz="4800" i="1" dirty="0" err="1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Lerişiň</a:t>
            </a:r>
            <a:r>
              <a:rPr lang="en-US" sz="48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4800" i="1" dirty="0" err="1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sindromy</a:t>
            </a:r>
            <a:endParaRPr lang="ru-RU" sz="5400" dirty="0"/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31DC26F-D383-4EA6-A864-E39859C66856}"/>
              </a:ext>
            </a:extLst>
          </p:cNvPr>
          <p:cNvSpPr txBox="1">
            <a:spLocks/>
          </p:cNvSpPr>
          <p:nvPr/>
        </p:nvSpPr>
        <p:spPr>
          <a:xfrm>
            <a:off x="471055" y="812799"/>
            <a:ext cx="9661236" cy="63961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B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aşgaça aortanyň </a:t>
            </a:r>
            <a:r>
              <a:rPr lang="tk-TM" sz="2600" i="1" u="sng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bifurkasiýasynyň (</a:t>
            </a:r>
            <a:r>
              <a:rPr lang="tk-TM" sz="2600" i="1" u="sng" dirty="0">
                <a:solidFill>
                  <a:srgbClr val="00B050"/>
                </a:solidFill>
                <a:latin typeface="Calibri" panose="020F0502020204030204"/>
              </a:rPr>
              <a:t>ýanbaş-aorta</a:t>
            </a:r>
            <a:r>
              <a:rPr lang="tk-TM" sz="2600" i="1" u="sng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) okklýuziýasy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 bolup, ony garyn aortasynyň we ýanbaş sütüniniň hroniki obstuksiýasyndan tapawutlandyrmalydyr.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1814 – nji ýylda </a:t>
            </a:r>
            <a:r>
              <a:rPr lang="tk-TM" sz="26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Robert Graham 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tarapyndan beýan edildi. Fransuz hirurgy </a:t>
            </a:r>
            <a:r>
              <a:rPr lang="tk-TM" sz="26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Rene Leriş 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ilkinji bolup operasiýa edipdir, şondan bäri kesel onuň adyny göterýär (G.b taraplarda </a:t>
            </a:r>
            <a:r>
              <a:rPr lang="tk-TM" sz="2600" i="1" dirty="0">
                <a:solidFill>
                  <a:srgbClr val="00B050"/>
                </a:solidFill>
                <a:latin typeface="Calibri" panose="020F0502020204030204"/>
              </a:rPr>
              <a:t>Leriş – Graham sindromy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).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Köplenç 50 ýaş töweregindäki erkek adamlar keselleýär.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Etiologiýasy, iteriji faktory we howp toparyndaky adamlar : </a:t>
            </a:r>
            <a:r>
              <a:rPr lang="tk-TM" sz="2600" i="1" dirty="0">
                <a:solidFill>
                  <a:srgbClr val="FF0000"/>
                </a:solidFill>
                <a:latin typeface="Calibri" panose="020F0502020204030204"/>
              </a:rPr>
              <a:t>SD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, </a:t>
            </a:r>
            <a:r>
              <a:rPr lang="tk-TM" sz="2600" i="1" dirty="0">
                <a:solidFill>
                  <a:srgbClr val="FF0000"/>
                </a:solidFill>
                <a:latin typeface="Calibri" panose="020F0502020204030204"/>
              </a:rPr>
              <a:t>gipertenziýa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, </a:t>
            </a:r>
            <a:r>
              <a:rPr lang="tk-TM" sz="2600" i="1" dirty="0">
                <a:solidFill>
                  <a:srgbClr val="FF0000"/>
                </a:solidFill>
                <a:latin typeface="Calibri" panose="020F0502020204030204"/>
              </a:rPr>
              <a:t>çilim çekmek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, </a:t>
            </a:r>
            <a:r>
              <a:rPr lang="tk-TM" sz="2600" i="1" dirty="0">
                <a:solidFill>
                  <a:srgbClr val="FF0000"/>
                </a:solidFill>
                <a:latin typeface="Calibri" panose="020F0502020204030204"/>
              </a:rPr>
              <a:t>giperlipidemiýa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,</a:t>
            </a:r>
            <a:r>
              <a:rPr lang="tk-TM" sz="2600" i="1" dirty="0">
                <a:solidFill>
                  <a:srgbClr val="FF0000"/>
                </a:solidFill>
                <a:latin typeface="Calibri" panose="020F0502020204030204"/>
              </a:rPr>
              <a:t>atertoskleroz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, </a:t>
            </a:r>
            <a:r>
              <a:rPr lang="tk-TM" sz="2600" i="1" dirty="0">
                <a:solidFill>
                  <a:srgbClr val="FF0000"/>
                </a:solidFill>
                <a:latin typeface="Calibri" panose="020F0502020204030204"/>
              </a:rPr>
              <a:t>spesifiki däl aortaarterit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, </a:t>
            </a:r>
            <a:r>
              <a:rPr lang="tk-TM" sz="2600" i="1" dirty="0">
                <a:solidFill>
                  <a:srgbClr val="FF0000"/>
                </a:solidFill>
                <a:latin typeface="Calibri" panose="020F0502020204030204"/>
              </a:rPr>
              <a:t>tromboz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/</a:t>
            </a:r>
            <a:r>
              <a:rPr lang="tk-TM" sz="2600" i="1" dirty="0">
                <a:solidFill>
                  <a:srgbClr val="FF0000"/>
                </a:solidFill>
                <a:latin typeface="Calibri" panose="020F0502020204030204"/>
              </a:rPr>
              <a:t>tromboemboliýa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 we ş.m.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Klinika baý kesel bolup </a:t>
            </a:r>
            <a:r>
              <a:rPr lang="tk-TM" sz="2600" i="1" dirty="0">
                <a:solidFill>
                  <a:srgbClr val="00B050"/>
                </a:solidFill>
                <a:latin typeface="Calibri" panose="020F0502020204030204"/>
              </a:rPr>
              <a:t>esasy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 şu alamatlardan ybarat : </a:t>
            </a:r>
            <a:r>
              <a:rPr lang="tk-TM" sz="2600" i="1" dirty="0">
                <a:solidFill>
                  <a:srgbClr val="00B050"/>
                </a:solidFill>
                <a:latin typeface="Calibri" panose="020F0502020204030204"/>
              </a:rPr>
              <a:t>aşaky ahyrlaryň </a:t>
            </a:r>
            <a:r>
              <a:rPr lang="tk-TM" sz="2600" i="1" dirty="0">
                <a:solidFill>
                  <a:srgbClr val="FF0000"/>
                </a:solidFill>
                <a:latin typeface="Calibri" panose="020F0502020204030204"/>
              </a:rPr>
              <a:t>agsaklamagy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, </a:t>
            </a:r>
            <a:r>
              <a:rPr lang="tk-TM" sz="2600" i="1" dirty="0">
                <a:solidFill>
                  <a:srgbClr val="00B050"/>
                </a:solidFill>
                <a:latin typeface="Calibri" panose="020F0502020204030204"/>
              </a:rPr>
              <a:t>aşaky ahyrlarda periferiki pulsyň </a:t>
            </a:r>
            <a:r>
              <a:rPr lang="tk-TM" sz="2600" i="1" dirty="0">
                <a:solidFill>
                  <a:srgbClr val="FF0000"/>
                </a:solidFill>
                <a:latin typeface="Calibri" panose="020F0502020204030204"/>
              </a:rPr>
              <a:t>ýitmegi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 ýa-da </a:t>
            </a:r>
            <a:r>
              <a:rPr lang="tk-TM" sz="2600" i="1" dirty="0">
                <a:solidFill>
                  <a:srgbClr val="FF0000"/>
                </a:solidFill>
                <a:latin typeface="Calibri" panose="020F0502020204030204"/>
              </a:rPr>
              <a:t>peselmegi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, </a:t>
            </a:r>
            <a:r>
              <a:rPr lang="tk-TM" sz="2600" i="1" dirty="0">
                <a:solidFill>
                  <a:srgbClr val="FF0000"/>
                </a:solidFill>
                <a:latin typeface="Calibri" panose="020F0502020204030204"/>
              </a:rPr>
              <a:t>erektil disfunksiýa 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we ş.m.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Klassifikasiýa : </a:t>
            </a:r>
            <a:r>
              <a:rPr lang="tk-TM" sz="2600" i="1" dirty="0">
                <a:solidFill>
                  <a:srgbClr val="FF0000"/>
                </a:solidFill>
                <a:latin typeface="Calibri" panose="020F0502020204030204"/>
              </a:rPr>
              <a:t>A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,</a:t>
            </a:r>
            <a:r>
              <a:rPr lang="tk-TM" sz="2600" i="1" dirty="0">
                <a:solidFill>
                  <a:srgbClr val="FF0000"/>
                </a:solidFill>
                <a:latin typeface="Calibri" panose="020F0502020204030204"/>
              </a:rPr>
              <a:t>B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,</a:t>
            </a:r>
            <a:r>
              <a:rPr lang="tr-TR" sz="2600" i="1" dirty="0">
                <a:solidFill>
                  <a:srgbClr val="FF0000"/>
                </a:solidFill>
                <a:latin typeface="Calibri" panose="020F0502020204030204"/>
              </a:rPr>
              <a:t>C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,</a:t>
            </a:r>
            <a:r>
              <a:rPr lang="tr-TR" sz="2600" i="1" dirty="0">
                <a:solidFill>
                  <a:srgbClr val="FF0000"/>
                </a:solidFill>
                <a:latin typeface="Calibri" panose="020F0502020204030204"/>
              </a:rPr>
              <a:t>D</a:t>
            </a:r>
            <a:r>
              <a:rPr lang="tk-TM" sz="26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; 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ru-RU" sz="2600" dirty="0">
              <a:solidFill>
                <a:srgbClr val="00B050"/>
              </a:solidFill>
            </a:endParaRP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E2F2EC6-CD2D-4393-8AE4-78505710756A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20E5A7F0-0714-456B-8CF9-C5317FAA34F0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A4808737-D2BC-41CD-AE93-F551C3C8BCF7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2CC28294-2568-4CA9-8ED5-09A3E2549A35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10097DFA-35D7-48AA-94A3-219F9CEBBFE2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B998A024-BE82-4D20-905D-DA7B8E547D06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BABCDA41-96EF-4557-B1BC-F5165E8197CE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B661410E-4E08-4C5D-ABDA-CED363A95041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2952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9F9C6ED-6B05-40E3-81EE-4D0524FE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325"/>
            <a:ext cx="10515600" cy="1325563"/>
          </a:xfrm>
        </p:spPr>
        <p:txBody>
          <a:bodyPr>
            <a:normAutofit/>
          </a:bodyPr>
          <a:lstStyle/>
          <a:p>
            <a:pPr marL="857250" indent="-857250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tk-TM" sz="6600" i="1" dirty="0">
                <a:solidFill>
                  <a:srgbClr val="796A3A"/>
                </a:solidFill>
              </a:rPr>
              <a:t>Diagnostika</a:t>
            </a:r>
            <a:endParaRPr lang="ru-RU" sz="6600" b="1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1145460A-9894-4C22-B2E8-181BEE417B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1788569"/>
              </p:ext>
            </p:extLst>
          </p:nvPr>
        </p:nvGraphicFramePr>
        <p:xfrm>
          <a:off x="729672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7" name="Google Shape;675;p36">
            <a:extLst>
              <a:ext uri="{FF2B5EF4-FFF2-40B4-BE49-F238E27FC236}">
                <a16:creationId xmlns:a16="http://schemas.microsoft.com/office/drawing/2014/main" id="{A6D5C58C-A948-4BAE-B08F-51CBA537956B}"/>
              </a:ext>
            </a:extLst>
          </p:cNvPr>
          <p:cNvGrpSpPr/>
          <p:nvPr/>
        </p:nvGrpSpPr>
        <p:grpSpPr>
          <a:xfrm flipH="1">
            <a:off x="9617251" y="2048908"/>
            <a:ext cx="1723619" cy="1674912"/>
            <a:chOff x="6812897" y="3399865"/>
            <a:chExt cx="1292714" cy="1256184"/>
          </a:xfrm>
        </p:grpSpPr>
        <p:grpSp>
          <p:nvGrpSpPr>
            <p:cNvPr id="88" name="Google Shape;676;p36">
              <a:extLst>
                <a:ext uri="{FF2B5EF4-FFF2-40B4-BE49-F238E27FC236}">
                  <a16:creationId xmlns:a16="http://schemas.microsoft.com/office/drawing/2014/main" id="{FDFED6FB-20EB-4659-9E1B-2FE7D0186EEB}"/>
                </a:ext>
              </a:extLst>
            </p:cNvPr>
            <p:cNvGrpSpPr/>
            <p:nvPr/>
          </p:nvGrpSpPr>
          <p:grpSpPr>
            <a:xfrm>
              <a:off x="7136012" y="4140609"/>
              <a:ext cx="525386" cy="515440"/>
              <a:chOff x="5116301" y="1912596"/>
              <a:chExt cx="106130" cy="104125"/>
            </a:xfrm>
          </p:grpSpPr>
          <p:sp>
            <p:nvSpPr>
              <p:cNvPr id="101" name="Google Shape;677;p36">
                <a:extLst>
                  <a:ext uri="{FF2B5EF4-FFF2-40B4-BE49-F238E27FC236}">
                    <a16:creationId xmlns:a16="http://schemas.microsoft.com/office/drawing/2014/main" id="{B39573C7-8569-42C8-A860-DF77B4101D0A}"/>
                  </a:ext>
                </a:extLst>
              </p:cNvPr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678;p36">
                <a:extLst>
                  <a:ext uri="{FF2B5EF4-FFF2-40B4-BE49-F238E27FC236}">
                    <a16:creationId xmlns:a16="http://schemas.microsoft.com/office/drawing/2014/main" id="{A98A483F-69E8-4C65-AE5B-DC958C551F63}"/>
                  </a:ext>
                </a:extLst>
              </p:cNvPr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679;p36">
                <a:extLst>
                  <a:ext uri="{FF2B5EF4-FFF2-40B4-BE49-F238E27FC236}">
                    <a16:creationId xmlns:a16="http://schemas.microsoft.com/office/drawing/2014/main" id="{75C214F3-9A55-4256-8883-FD3392433792}"/>
                  </a:ext>
                </a:extLst>
              </p:cNvPr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680;p36">
                <a:extLst>
                  <a:ext uri="{FF2B5EF4-FFF2-40B4-BE49-F238E27FC236}">
                    <a16:creationId xmlns:a16="http://schemas.microsoft.com/office/drawing/2014/main" id="{0EBDC570-683B-4917-BFB2-C1F50161BFB4}"/>
                  </a:ext>
                </a:extLst>
              </p:cNvPr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681;p36">
                <a:extLst>
                  <a:ext uri="{FF2B5EF4-FFF2-40B4-BE49-F238E27FC236}">
                    <a16:creationId xmlns:a16="http://schemas.microsoft.com/office/drawing/2014/main" id="{10E3AC02-EA97-493E-9073-BFA367916868}"/>
                  </a:ext>
                </a:extLst>
              </p:cNvPr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9" name="Google Shape;682;p36">
              <a:extLst>
                <a:ext uri="{FF2B5EF4-FFF2-40B4-BE49-F238E27FC236}">
                  <a16:creationId xmlns:a16="http://schemas.microsoft.com/office/drawing/2014/main" id="{8FDF7C6D-58C2-401E-9D65-2033B64F743F}"/>
                </a:ext>
              </a:extLst>
            </p:cNvPr>
            <p:cNvGrpSpPr/>
            <p:nvPr/>
          </p:nvGrpSpPr>
          <p:grpSpPr>
            <a:xfrm>
              <a:off x="6812897" y="3399865"/>
              <a:ext cx="525386" cy="515440"/>
              <a:chOff x="5116301" y="1912596"/>
              <a:chExt cx="106130" cy="104125"/>
            </a:xfrm>
          </p:grpSpPr>
          <p:sp>
            <p:nvSpPr>
              <p:cNvPr id="96" name="Google Shape;683;p36">
                <a:extLst>
                  <a:ext uri="{FF2B5EF4-FFF2-40B4-BE49-F238E27FC236}">
                    <a16:creationId xmlns:a16="http://schemas.microsoft.com/office/drawing/2014/main" id="{C23FE391-8797-45E6-AFF8-183DC76B4C0B}"/>
                  </a:ext>
                </a:extLst>
              </p:cNvPr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684;p36">
                <a:extLst>
                  <a:ext uri="{FF2B5EF4-FFF2-40B4-BE49-F238E27FC236}">
                    <a16:creationId xmlns:a16="http://schemas.microsoft.com/office/drawing/2014/main" id="{01FCBA7C-DFB0-42E8-B0E3-F6DB556585A2}"/>
                  </a:ext>
                </a:extLst>
              </p:cNvPr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685;p36">
                <a:extLst>
                  <a:ext uri="{FF2B5EF4-FFF2-40B4-BE49-F238E27FC236}">
                    <a16:creationId xmlns:a16="http://schemas.microsoft.com/office/drawing/2014/main" id="{A56A4BA5-7905-468C-B0E1-09A72A8071D4}"/>
                  </a:ext>
                </a:extLst>
              </p:cNvPr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686;p36">
                <a:extLst>
                  <a:ext uri="{FF2B5EF4-FFF2-40B4-BE49-F238E27FC236}">
                    <a16:creationId xmlns:a16="http://schemas.microsoft.com/office/drawing/2014/main" id="{2E2C3C75-67CD-4D28-8989-5517125F50F0}"/>
                  </a:ext>
                </a:extLst>
              </p:cNvPr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687;p36">
                <a:extLst>
                  <a:ext uri="{FF2B5EF4-FFF2-40B4-BE49-F238E27FC236}">
                    <a16:creationId xmlns:a16="http://schemas.microsoft.com/office/drawing/2014/main" id="{7A0F5E72-7958-4BCF-B32D-A314952930DF}"/>
                  </a:ext>
                </a:extLst>
              </p:cNvPr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0" name="Google Shape;688;p36">
              <a:extLst>
                <a:ext uri="{FF2B5EF4-FFF2-40B4-BE49-F238E27FC236}">
                  <a16:creationId xmlns:a16="http://schemas.microsoft.com/office/drawing/2014/main" id="{3F2D250D-985D-4152-B376-CB8EEA1471B0}"/>
                </a:ext>
              </a:extLst>
            </p:cNvPr>
            <p:cNvGrpSpPr/>
            <p:nvPr/>
          </p:nvGrpSpPr>
          <p:grpSpPr>
            <a:xfrm flipH="1">
              <a:off x="7722609" y="3629097"/>
              <a:ext cx="383002" cy="375735"/>
              <a:chOff x="5116301" y="1912596"/>
              <a:chExt cx="106130" cy="104125"/>
            </a:xfrm>
          </p:grpSpPr>
          <p:sp>
            <p:nvSpPr>
              <p:cNvPr id="91" name="Google Shape;689;p36">
                <a:extLst>
                  <a:ext uri="{FF2B5EF4-FFF2-40B4-BE49-F238E27FC236}">
                    <a16:creationId xmlns:a16="http://schemas.microsoft.com/office/drawing/2014/main" id="{F5C13354-8103-4459-959D-608D181D35C6}"/>
                  </a:ext>
                </a:extLst>
              </p:cNvPr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690;p36">
                <a:extLst>
                  <a:ext uri="{FF2B5EF4-FFF2-40B4-BE49-F238E27FC236}">
                    <a16:creationId xmlns:a16="http://schemas.microsoft.com/office/drawing/2014/main" id="{AE91D975-8F93-42A2-A1F1-E6B884859FEC}"/>
                  </a:ext>
                </a:extLst>
              </p:cNvPr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691;p36">
                <a:extLst>
                  <a:ext uri="{FF2B5EF4-FFF2-40B4-BE49-F238E27FC236}">
                    <a16:creationId xmlns:a16="http://schemas.microsoft.com/office/drawing/2014/main" id="{CE9ECF6E-1A84-424A-9FDB-CA4377C4B843}"/>
                  </a:ext>
                </a:extLst>
              </p:cNvPr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692;p36">
                <a:extLst>
                  <a:ext uri="{FF2B5EF4-FFF2-40B4-BE49-F238E27FC236}">
                    <a16:creationId xmlns:a16="http://schemas.microsoft.com/office/drawing/2014/main" id="{14353B93-2EBB-4A79-9623-A469AAA92D31}"/>
                  </a:ext>
                </a:extLst>
              </p:cNvPr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693;p36">
                <a:extLst>
                  <a:ext uri="{FF2B5EF4-FFF2-40B4-BE49-F238E27FC236}">
                    <a16:creationId xmlns:a16="http://schemas.microsoft.com/office/drawing/2014/main" id="{5088C5A4-27E1-4D3A-8C5B-D9C3F9240D33}"/>
                  </a:ext>
                </a:extLst>
              </p:cNvPr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7FA5C65-8886-4804-96C1-B887C7CDD533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090768EC-5390-4936-8D20-C772E2794D5D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DE91326F-BD6D-4606-93B8-165D91672BD8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20B4C4FA-B79D-4DBA-8D4E-AE8469ED8FD2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5F1CFBEE-3445-492F-84B4-B673AE1978A5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5E50D094-B517-4D59-AF89-30FA75CFBB36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F08FBDC9-AE0E-4538-B60C-F41FD792D35F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7D21750F-3E18-4059-8407-CA691B9D8E6A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3122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41CABD0-13C7-4D97-BCB9-101E3CF8D3E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D264D1BD-FD6A-4667-8C22-F93C0CCDF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10" name="Заголовок 1">
              <a:extLst>
                <a:ext uri="{FF2B5EF4-FFF2-40B4-BE49-F238E27FC236}">
                  <a16:creationId xmlns:a16="http://schemas.microsoft.com/office/drawing/2014/main" id="{3C7915EA-EFDB-4439-8050-B8108B6B8FDE}"/>
                </a:ext>
              </a:extLst>
            </p:cNvPr>
            <p:cNvSpPr txBox="1">
              <a:spLocks/>
            </p:cNvSpPr>
            <p:nvPr/>
          </p:nvSpPr>
          <p:spPr>
            <a:xfrm>
              <a:off x="637309" y="0"/>
              <a:ext cx="1256145" cy="66502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571500" indent="-571500" algn="ctr">
                <a:lnSpc>
                  <a:spcPct val="100000"/>
                </a:lnSpc>
                <a:spcBef>
                  <a:spcPts val="0"/>
                </a:spcBef>
                <a:buFont typeface="Wingdings" panose="05000000000000000000" pitchFamily="2" charset="2"/>
                <a:buChar char="v"/>
              </a:pPr>
              <a:r>
                <a:rPr lang="en-US" sz="3600" i="1" dirty="0">
                  <a:solidFill>
                    <a:schemeClr val="bg1"/>
                  </a:solidFill>
                  <a:latin typeface="Calibri" panose="020F0502020204030204"/>
                  <a:ea typeface="+mn-ea"/>
                  <a:cs typeface="+mn-cs"/>
                </a:rPr>
                <a:t>K</a:t>
              </a:r>
              <a:r>
                <a:rPr lang="tk-TM" sz="3600" i="1" dirty="0">
                  <a:solidFill>
                    <a:schemeClr val="bg1"/>
                  </a:solidFill>
                  <a:latin typeface="Calibri" panose="020F0502020204030204"/>
                  <a:ea typeface="+mn-ea"/>
                  <a:cs typeface="+mn-cs"/>
                </a:rPr>
                <a:t>T</a:t>
              </a:r>
              <a:endParaRPr lang="ru-RU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6A4A40C3-2B74-4C8E-8E85-A2CB1A5C61F9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501A7EAC-4AA4-4886-BAB0-01D81900AADE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B0FA7052-6CA1-447D-998C-3CF8A3A17BF9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97D9651F-83BA-47D2-A625-CB8F4BF2CEB9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88F5BB68-A86D-4A97-8B6B-578B7C6951A9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30FC7432-E514-4F09-8FFF-ADA996C15B8E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5845CC87-1A98-4016-80B7-4A52F09C1D36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019DF78D-DDB9-47B4-84A8-8E07B4A51A2F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6288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00A8F37-0BD4-4E85-BDCD-9B602D58F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854"/>
            <a:ext cx="12192000" cy="68580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08DCD888-D6D2-4EE2-A1EF-97C99A9BB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709" y="22581"/>
            <a:ext cx="3463636" cy="692727"/>
          </a:xfrm>
        </p:spPr>
        <p:txBody>
          <a:bodyPr>
            <a:normAutofit/>
          </a:bodyPr>
          <a:lstStyle/>
          <a:p>
            <a:pPr marL="857250" indent="-857250"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tk-TM" sz="3600" i="1" dirty="0">
                <a:solidFill>
                  <a:schemeClr val="bg1"/>
                </a:solidFill>
                <a:latin typeface="+mn-lt"/>
              </a:rPr>
              <a:t>Angiografiýa</a:t>
            </a:r>
            <a:endParaRPr lang="ru-RU" sz="3600" b="1" i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29E555DB-1B52-4E0F-8D6D-BAEE99C1F4D6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27CAE9A4-0913-48D5-B2C3-3979B33C4426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41B11208-8D95-4F0C-9B31-BBA5162810BF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F9D45E03-BF8D-487A-9257-CB69E74019F2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11B8A6D3-F088-45F7-8823-5958D769156D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EBEBA7F9-3E1F-42A0-B8C4-73310CA89610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2954465A-3E1D-4F1C-8DF2-566F74F4B496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4CDDE40A-E3C2-42D0-928A-18557041BB6F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8240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6E3B132-0B7F-4E25-91DC-63199CE81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20E979F-B086-4436-B18B-A3B79603975E}"/>
              </a:ext>
            </a:extLst>
          </p:cNvPr>
          <p:cNvSpPr txBox="1">
            <a:spLocks/>
          </p:cNvSpPr>
          <p:nvPr/>
        </p:nvSpPr>
        <p:spPr>
          <a:xfrm>
            <a:off x="572655" y="0"/>
            <a:ext cx="2641600" cy="6927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>
              <a:buClr>
                <a:schemeClr val="bg1"/>
              </a:buClr>
              <a:buFont typeface="Wingdings" panose="05000000000000000000" pitchFamily="2" charset="2"/>
              <a:buChar char="v"/>
            </a:pPr>
            <a:r>
              <a:rPr lang="tk-TM" sz="3600" i="1" dirty="0">
                <a:solidFill>
                  <a:schemeClr val="bg1"/>
                </a:solidFill>
              </a:rPr>
              <a:t>MSKT ANGIOGRAFIÝA</a:t>
            </a:r>
            <a:endParaRPr lang="ru-RU" sz="3600" b="1" i="1" dirty="0">
              <a:solidFill>
                <a:schemeClr val="bg1"/>
              </a:solidFill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006D6B5-38BE-4499-96F9-F2A3D043528A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50F47105-4633-48CE-BC25-0C7FB7460CC2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45FC967B-254F-45F7-BF23-7CC0A4574081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853CBC35-59A9-43E1-A567-F20989F3806B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12CF6275-933C-461D-886D-45DC1610A042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4638B305-3027-4E87-8F4A-63993E39F745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CF886074-FF24-47DF-8B5D-070E277EC18B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465F9EF3-CCFD-474E-9AF1-610EF0FDC116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50655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8FFB9EB0-9C23-4636-B6F0-91CE4141CE86}"/>
              </a:ext>
            </a:extLst>
          </p:cNvPr>
          <p:cNvSpPr txBox="1">
            <a:spLocks/>
          </p:cNvSpPr>
          <p:nvPr/>
        </p:nvSpPr>
        <p:spPr>
          <a:xfrm>
            <a:off x="838200" y="175779"/>
            <a:ext cx="10515600" cy="1034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marR="0" lvl="0" indent="-8572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k-TM" sz="6600" b="0" i="1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Terapiýa</a:t>
            </a:r>
            <a:endParaRPr kumimoji="0" lang="ru-RU" sz="6600" b="1" i="1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graphicFrame>
        <p:nvGraphicFramePr>
          <p:cNvPr id="24" name="Схема 23">
            <a:extLst>
              <a:ext uri="{FF2B5EF4-FFF2-40B4-BE49-F238E27FC236}">
                <a16:creationId xmlns:a16="http://schemas.microsoft.com/office/drawing/2014/main" id="{E3F48C5F-DBD0-4E9A-BD4C-6BBF0D4B53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2007989"/>
              </p:ext>
            </p:extLst>
          </p:nvPr>
        </p:nvGraphicFramePr>
        <p:xfrm>
          <a:off x="600362" y="1458576"/>
          <a:ext cx="4091710" cy="4896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8" name="Схема 27">
            <a:extLst>
              <a:ext uri="{FF2B5EF4-FFF2-40B4-BE49-F238E27FC236}">
                <a16:creationId xmlns:a16="http://schemas.microsoft.com/office/drawing/2014/main" id="{602F13C0-E75E-478C-8D92-42C5972405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2148814"/>
              </p:ext>
            </p:extLst>
          </p:nvPr>
        </p:nvGraphicFramePr>
        <p:xfrm>
          <a:off x="4932218" y="1108365"/>
          <a:ext cx="4775200" cy="5246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32833D6-7703-4E42-BCD2-E2E9A6F6C4E5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A1EE1CAB-63E3-4682-B6D2-DA3B4DF5D24D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FA667090-AF21-4422-9F7D-1C7DF430610F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589B1090-45C7-4E5A-99C6-292134D9C997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5410E8F7-1DCC-427B-BBF1-6487BC74A570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483A68A1-6D3E-42C6-9502-F2049310E106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E84902D9-2ECB-4B9A-ADD3-0CE1EF8C9848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26410990-F8C7-4439-A337-A9CFBE21CD15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9694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85D97B1-6903-4954-AC13-A0958C48AF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84E42F8-5FD6-459F-9B0C-A5CB7F00C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-1"/>
            <a:ext cx="6096000" cy="6857999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E36F204-708D-425A-879D-A5AC34B80B1C}"/>
              </a:ext>
            </a:extLst>
          </p:cNvPr>
          <p:cNvSpPr txBox="1">
            <a:spLocks/>
          </p:cNvSpPr>
          <p:nvPr/>
        </p:nvSpPr>
        <p:spPr>
          <a:xfrm>
            <a:off x="976745" y="5652943"/>
            <a:ext cx="10515600" cy="1034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marR="0" lvl="0" indent="-8572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k-TM" sz="66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+mj-cs"/>
              </a:rPr>
              <a:t>Aorta-femoral şuntirleme</a:t>
            </a:r>
          </a:p>
          <a:p>
            <a:pPr marL="857250" marR="0" lvl="0" indent="-8572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tk-TM" sz="6600" i="1" dirty="0">
                <a:latin typeface="Arial"/>
              </a:rPr>
              <a:t>Protezyň goýulşy</a:t>
            </a:r>
            <a:endParaRPr kumimoji="0" lang="ru-RU" sz="66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/>
            </a:endParaRPr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D4952688-EB1D-408D-8A2C-BD86E21769AB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6" name="Полилиния: фигура 5">
              <a:extLst>
                <a:ext uri="{FF2B5EF4-FFF2-40B4-BE49-F238E27FC236}">
                  <a16:creationId xmlns:a16="http://schemas.microsoft.com/office/drawing/2014/main" id="{55013AE3-B0D8-4451-9DBD-C6FCC9F7BDB2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3CFD0BD3-0060-40F5-91EE-9CD149DEA22E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130E4958-D7C0-43D1-AF85-3537F52D4F07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4C25EE0E-5EF5-438C-A0B8-0D6810962417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780E0C9E-557A-4249-A0E4-60A301100BFC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77187134-2F6C-4DD3-ADD8-B8F8F065635D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1DFAFF3E-EAF3-4887-AA41-C5B7F1770371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13640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3FCFEC8-2618-499E-8533-6434AA2F1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0A1181EF-579C-4EB2-8C26-4C3640D9A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325563"/>
          </a:xfrm>
          <a:gradFill flip="none" rotWithShape="1">
            <a:gsLst>
              <a:gs pos="0">
                <a:schemeClr val="accent3">
                  <a:lumMod val="40000"/>
                  <a:lumOff val="60000"/>
                  <a:alpha val="40000"/>
                </a:schemeClr>
              </a:gs>
              <a:gs pos="46000">
                <a:schemeClr val="accent3">
                  <a:lumMod val="95000"/>
                  <a:lumOff val="5000"/>
                  <a:alpha val="60000"/>
                </a:schemeClr>
              </a:gs>
              <a:gs pos="100000">
                <a:schemeClr val="accent3">
                  <a:lumMod val="60000"/>
                  <a:alpha val="37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857250" lvl="0" indent="-857250">
              <a:buFont typeface="Wingdings" panose="05000000000000000000" pitchFamily="2" charset="2"/>
              <a:buChar char="v"/>
              <a:defRPr/>
            </a:pPr>
            <a:r>
              <a:rPr lang="en-US" sz="6600" i="1" dirty="0" err="1">
                <a:solidFill>
                  <a:schemeClr val="accent3">
                    <a:lumMod val="50000"/>
                  </a:schemeClr>
                </a:solidFill>
              </a:rPr>
              <a:t>Obliterirleýji</a:t>
            </a:r>
            <a:r>
              <a:rPr lang="en-US" sz="6600" i="1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6600" i="1" dirty="0" err="1">
                <a:solidFill>
                  <a:schemeClr val="accent3">
                    <a:lumMod val="50000"/>
                  </a:schemeClr>
                </a:solidFill>
              </a:rPr>
              <a:t>ateroskleroz</a:t>
            </a:r>
            <a:endParaRPr lang="ru-RU" sz="11500" b="1" i="1" dirty="0">
              <a:solidFill>
                <a:schemeClr val="accent3">
                  <a:lumMod val="50000"/>
                </a:schemeClr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219702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8F37372-044E-40EE-9C43-916375E67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E5BA9BF-A3EA-4CE6-A7CE-B87E4A774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3315855"/>
            <a:ext cx="6253018" cy="1856509"/>
          </a:xfrm>
          <a:solidFill>
            <a:schemeClr val="tx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857250" lvl="0" indent="-857250">
              <a:buFont typeface="Wingdings" panose="05000000000000000000" pitchFamily="2" charset="2"/>
              <a:buChar char="v"/>
              <a:defRPr/>
            </a:pPr>
            <a:r>
              <a:rPr lang="tk-TM" sz="8000" i="1" dirty="0">
                <a:solidFill>
                  <a:schemeClr val="bg1"/>
                </a:solidFill>
              </a:rPr>
              <a:t>Trombangit</a:t>
            </a:r>
            <a:endParaRPr lang="ru-RU" sz="16600" b="1" i="1" dirty="0">
              <a:solidFill>
                <a:schemeClr val="bg1"/>
              </a:solidFill>
              <a:latin typeface="Calibri Light" panose="020F03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93275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DBB5955-77D9-44A1-950B-BF151452E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018" y="1"/>
            <a:ext cx="7583055" cy="886691"/>
          </a:xfr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marL="857250" lvl="0" indent="-857250">
              <a:buFont typeface="Wingdings" panose="05000000000000000000" pitchFamily="2" charset="2"/>
              <a:buChar char="v"/>
            </a:pPr>
            <a:r>
              <a:rPr lang="tk-TM" sz="6000" i="1" dirty="0">
                <a:solidFill>
                  <a:srgbClr val="5B9BD5">
                    <a:lumMod val="50000"/>
                  </a:srgbClr>
                </a:solidFill>
              </a:rPr>
              <a:t>Býurgeriň sindromy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57C75F0-F98B-4A81-AE1B-ADE18EB794F5}"/>
              </a:ext>
            </a:extLst>
          </p:cNvPr>
          <p:cNvSpPr txBox="1">
            <a:spLocks/>
          </p:cNvSpPr>
          <p:nvPr/>
        </p:nvSpPr>
        <p:spPr>
          <a:xfrm>
            <a:off x="665018" y="886691"/>
            <a:ext cx="7583055" cy="597130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A</a:t>
            </a:r>
            <a:r>
              <a:rPr lang="tk-TM" sz="24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terosklerotiki däl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, </a:t>
            </a:r>
            <a:r>
              <a:rPr lang="tk-TM" sz="2400" i="1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segmentar alawlama 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keseli bolup, </a:t>
            </a:r>
            <a:r>
              <a:rPr lang="tk-TM" sz="2400" i="1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trombuň alawlamasy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tk-TM" sz="24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damaryň ähli gatlaklaryna ýaýramasy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 bilen, </a:t>
            </a:r>
            <a:r>
              <a:rPr lang="tk-TM" sz="24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ýokarky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/</a:t>
            </a:r>
            <a:r>
              <a:rPr lang="tk-TM" sz="24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aşaky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tk-TM" sz="24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ahyryň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, </a:t>
            </a:r>
            <a:r>
              <a:rPr lang="tk-TM" sz="24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kiçi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/</a:t>
            </a:r>
            <a:r>
              <a:rPr lang="tk-TM" sz="24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orta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 ölçegli </a:t>
            </a:r>
            <a:r>
              <a:rPr lang="tk-TM" sz="24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arteriýa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/</a:t>
            </a:r>
            <a:r>
              <a:rPr lang="tk-TM" sz="24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wena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 damarlaryny zeperleýän keselidir.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1908 – nji ýylda </a:t>
            </a:r>
            <a:r>
              <a:rPr lang="tk-TM" sz="24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Býurger  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tarapyndan beýan edildi. </a:t>
            </a:r>
            <a:endParaRPr lang="tk-TM" sz="2400" i="1" dirty="0">
              <a:solidFill>
                <a:srgbClr val="A5A5A5">
                  <a:lumMod val="50000"/>
                </a:srgbClr>
              </a:solidFill>
              <a:latin typeface="Calibri" panose="020F0502020204030204"/>
            </a:endParaRP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Köplenç ýaş erkek adamlar keselleýär.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Etiologiýasy </a:t>
            </a:r>
            <a:r>
              <a:rPr lang="tk-TM" sz="2400" i="1" dirty="0">
                <a:solidFill>
                  <a:srgbClr val="FF0000"/>
                </a:solidFill>
                <a:latin typeface="Calibri" panose="020F0502020204030204"/>
              </a:rPr>
              <a:t>belli däl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, iteriji faktory we howp toparyndaky adamlar : </a:t>
            </a:r>
            <a:r>
              <a:rPr lang="tk-TM" sz="2400" i="1" dirty="0">
                <a:solidFill>
                  <a:srgbClr val="FF0000"/>
                </a:solidFill>
                <a:latin typeface="Calibri" panose="020F0502020204030204"/>
              </a:rPr>
              <a:t>çilim çekmek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, </a:t>
            </a:r>
            <a:r>
              <a:rPr lang="tk-TM" sz="2400" i="1" dirty="0">
                <a:solidFill>
                  <a:srgbClr val="00B050"/>
                </a:solidFill>
                <a:latin typeface="Calibri" panose="020F0502020204030204"/>
              </a:rPr>
              <a:t>immunologiki mehanizmiň bolmagy mümkin (kollageniň I/III tiplerine ýokarlanan öýjük duýujylygy)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, </a:t>
            </a:r>
            <a:r>
              <a:rPr lang="tk-TM" sz="2400" i="1" dirty="0">
                <a:solidFill>
                  <a:srgbClr val="FF0000"/>
                </a:solidFill>
                <a:latin typeface="Calibri" panose="020F0502020204030204"/>
              </a:rPr>
              <a:t>giperkoagulýasiýa statusynyň konflikty (urokinaza/plazminogen aktiwatorlaryň ýokarlanmagy, endotelial wazodilýatatorlaryň güýjiniň gaçmagy),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 </a:t>
            </a:r>
            <a:r>
              <a:rPr lang="tk-TM" sz="2400" i="1" dirty="0">
                <a:solidFill>
                  <a:srgbClr val="00B050"/>
                </a:solidFill>
                <a:latin typeface="Calibri" panose="020F0502020204030204"/>
              </a:rPr>
              <a:t>(nesle giçijilik bilen baglylygy entäk tapylmady)</a:t>
            </a: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 we ş.m.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ru-RU" sz="2400" dirty="0">
              <a:solidFill>
                <a:srgbClr val="00B050"/>
              </a:solidFill>
            </a:endParaRP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F05F028F-B70A-4406-AD6F-2E61980C96FA}"/>
              </a:ext>
            </a:extLst>
          </p:cNvPr>
          <p:cNvGrpSpPr/>
          <p:nvPr/>
        </p:nvGrpSpPr>
        <p:grpSpPr>
          <a:xfrm>
            <a:off x="8248072" y="0"/>
            <a:ext cx="3943927" cy="4008582"/>
            <a:chOff x="8793018" y="701964"/>
            <a:chExt cx="3112656" cy="3519055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41BEF7DD-FE83-4983-B81B-49BBC3BC17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682" r="8788"/>
            <a:stretch/>
          </p:blipFill>
          <p:spPr>
            <a:xfrm>
              <a:off x="8793018" y="701964"/>
              <a:ext cx="3112656" cy="3519055"/>
            </a:xfrm>
            <a:prstGeom prst="rect">
              <a:avLst/>
            </a:prstGeom>
          </p:spPr>
        </p:pic>
        <p:sp>
          <p:nvSpPr>
            <p:cNvPr id="8" name="Заголовок 1">
              <a:extLst>
                <a:ext uri="{FF2B5EF4-FFF2-40B4-BE49-F238E27FC236}">
                  <a16:creationId xmlns:a16="http://schemas.microsoft.com/office/drawing/2014/main" id="{71625123-A98C-48FC-84A3-7148A803E825}"/>
                </a:ext>
              </a:extLst>
            </p:cNvPr>
            <p:cNvSpPr txBox="1">
              <a:spLocks/>
            </p:cNvSpPr>
            <p:nvPr/>
          </p:nvSpPr>
          <p:spPr>
            <a:xfrm>
              <a:off x="10164619" y="2105893"/>
              <a:ext cx="494146" cy="738908"/>
            </a:xfrm>
            <a:prstGeom prst="rect">
              <a:avLst/>
            </a:prstGeom>
            <a:solidFill>
              <a:schemeClr val="bg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vert="horz" lIns="91440" tIns="45720" rIns="91440" bIns="45720" rtlCol="0" anchor="ctr">
              <a:normAutofit fontScale="97500" lnSpcReduction="100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tk-TM" sz="6000" i="1" dirty="0">
                <a:solidFill>
                  <a:srgbClr val="5B9BD5">
                    <a:lumMod val="50000"/>
                  </a:srgbClr>
                </a:solidFill>
              </a:endParaRP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25581932-0AE2-430D-8A68-1C8E388B9475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90BBC093-7FE0-4A48-A387-AF0146C4A75D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330A95D0-307C-4F1E-B4E6-CCB7272A4110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D472B4CD-272A-4497-A11C-9EF90BA6B463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3B22B784-DA00-4A7E-9563-8121954C81AE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C0F6F4D1-B7D6-415E-80E1-5843445DCF53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CAB8CE22-40C3-4937-8AB1-CDC1E755CEAA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8F9C70DD-CF04-435E-BCA3-1A27896B1FE9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55320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0"/>
                <a:lumOff val="100000"/>
              </a:schemeClr>
            </a:gs>
            <a:gs pos="38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CFFA1C5-BF5B-4736-BB11-2FCA2FBE9F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980" y="30159"/>
            <a:ext cx="9785001" cy="803564"/>
          </a:xfrm>
        </p:spPr>
        <p:txBody>
          <a:bodyPr>
            <a:noAutofit/>
          </a:bodyPr>
          <a:lstStyle/>
          <a:p>
            <a:pPr marL="857250" indent="-857250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tk-TM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Patomarfologiýa</a:t>
            </a:r>
            <a:endParaRPr lang="ru-RU" b="1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48344E4E-C3E4-4037-8E58-502DCDB2F569}"/>
              </a:ext>
            </a:extLst>
          </p:cNvPr>
          <p:cNvSpPr txBox="1">
            <a:spLocks/>
          </p:cNvSpPr>
          <p:nvPr/>
        </p:nvSpPr>
        <p:spPr>
          <a:xfrm>
            <a:off x="5144654" y="436660"/>
            <a:ext cx="6724073" cy="41106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A</a:t>
            </a:r>
            <a:r>
              <a:rPr lang="tk-TM" sz="24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rteriýa/wena damarlaryna çöken trombuň alawlamasy :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rgbClr val="FF0000"/>
              </a:buClr>
              <a:buFont typeface="+mj-lt"/>
              <a:buAutoNum type="arabicPeriod"/>
            </a:pP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	</a:t>
            </a:r>
            <a:r>
              <a:rPr lang="tk-TM" sz="2400" i="1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Ýiti fazasy :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Trombly okklýuziýa bilen bilelikde damarlaryň ähli gatlaklarynyň alawlamasynyň bile gelmegi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Mikroabsessler, köpmaňyzly gigant öýjükler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 startAt="2"/>
            </a:pPr>
            <a:r>
              <a:rPr lang="tk-TM" sz="2400" i="1" dirty="0">
                <a:solidFill>
                  <a:srgbClr val="FF0000"/>
                </a:solidFill>
                <a:latin typeface="Calibri" panose="020F0502020204030204"/>
                <a:ea typeface="+mn-ea"/>
                <a:cs typeface="+mn-cs"/>
              </a:rPr>
              <a:t>Aralyk fazasy </a:t>
            </a:r>
            <a:r>
              <a:rPr lang="tk-TM" sz="2400" i="1" dirty="0">
                <a:solidFill>
                  <a:srgbClr val="FF0000"/>
                </a:solidFill>
                <a:latin typeface="Calibri" panose="020F0502020204030204"/>
              </a:rPr>
              <a:t>:</a:t>
            </a:r>
            <a:endParaRPr lang="tk-TM" sz="2400" i="1" dirty="0">
              <a:solidFill>
                <a:srgbClr val="A5A5A5">
                  <a:lumMod val="50000"/>
                </a:srgbClr>
              </a:solidFill>
              <a:latin typeface="Calibri" panose="020F0502020204030204"/>
              <a:ea typeface="+mn-ea"/>
              <a:cs typeface="+mn-cs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Trombuň okklýuziýasynyň progressirlemesi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  <a:ea typeface="+mn-ea"/>
                <a:cs typeface="+mn-cs"/>
              </a:rPr>
              <a:t>Alawlama infiltrat bilen trombuň damar yşyny dykmagy</a:t>
            </a:r>
            <a:endParaRPr lang="tk-TM" sz="2400" i="1" dirty="0">
              <a:solidFill>
                <a:srgbClr val="A5A5A5">
                  <a:lumMod val="50000"/>
                </a:srgbClr>
              </a:solidFill>
              <a:latin typeface="Calibri" panose="020F0502020204030204"/>
            </a:endParaRP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+mj-lt"/>
              <a:buAutoNum type="arabicPeriod" startAt="3"/>
            </a:pPr>
            <a:r>
              <a:rPr lang="tk-TM" sz="2400" i="1" dirty="0">
                <a:solidFill>
                  <a:srgbClr val="FF0000"/>
                </a:solidFill>
                <a:latin typeface="Calibri" panose="020F0502020204030204"/>
              </a:rPr>
              <a:t>Hroniki faza :</a:t>
            </a:r>
            <a:endParaRPr lang="tk-TM" sz="2400" i="1" dirty="0">
              <a:solidFill>
                <a:srgbClr val="A5A5A5">
                  <a:lumMod val="50000"/>
                </a:srgbClr>
              </a:solidFill>
              <a:latin typeface="Calibri" panose="020F0502020204030204"/>
            </a:endParaRP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Ekstensiw rekanalizasiýa</a:t>
            </a:r>
          </a:p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tk-TM" sz="2400" i="1" dirty="0">
                <a:solidFill>
                  <a:srgbClr val="A5A5A5">
                    <a:lumMod val="50000"/>
                  </a:srgbClr>
                </a:solidFill>
                <a:latin typeface="Calibri" panose="020F0502020204030204"/>
              </a:rPr>
              <a:t>Adwentesial we periwaskulýar fibroz</a:t>
            </a:r>
            <a:endParaRPr lang="ru-RU" sz="2400" dirty="0">
              <a:solidFill>
                <a:srgbClr val="00B050"/>
              </a:solidFill>
            </a:endParaRPr>
          </a:p>
        </p:txBody>
      </p:sp>
      <p:pic>
        <p:nvPicPr>
          <p:cNvPr id="9" name="Объект 5">
            <a:extLst>
              <a:ext uri="{FF2B5EF4-FFF2-40B4-BE49-F238E27FC236}">
                <a16:creationId xmlns:a16="http://schemas.microsoft.com/office/drawing/2014/main" id="{93212DE6-F601-4BA4-A2D6-03BD444510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41" r="41289"/>
          <a:stretch/>
        </p:blipFill>
        <p:spPr>
          <a:xfrm>
            <a:off x="877455" y="1144142"/>
            <a:ext cx="4072311" cy="55706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D8FB231-B570-4F93-9E6B-097F4EB7F024}"/>
              </a:ext>
            </a:extLst>
          </p:cNvPr>
          <p:cNvSpPr txBox="1">
            <a:spLocks/>
          </p:cNvSpPr>
          <p:nvPr/>
        </p:nvSpPr>
        <p:spPr>
          <a:xfrm>
            <a:off x="3685310" y="4110664"/>
            <a:ext cx="1264456" cy="16864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tk-TM" sz="3000" i="1" dirty="0">
              <a:solidFill>
                <a:schemeClr val="bg1">
                  <a:lumMod val="50000"/>
                </a:schemeClr>
              </a:solidFill>
              <a:latin typeface="Calibri" panose="020F0502020204030204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DA7B46A5-1F71-4194-B598-6B4382DBEEA4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6892CF0C-F069-456C-86EB-3037E1ABCB43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6A4BD040-F985-466B-B9A6-7DC989B7876D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86EADC07-6168-4BD8-AD79-925EF8A4857B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BBA8586B-E4D0-44E5-AFB6-1758E71BD59C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F0473EF1-CC86-4FE2-96ED-723CB1335F88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5DE5BF51-1844-4B49-9194-BA899089F957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41B846A7-D5AD-4815-86CF-5514AF0C5549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61524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A922A097-3064-4A72-BA01-8B3C5637020E}"/>
              </a:ext>
            </a:extLst>
          </p:cNvPr>
          <p:cNvGrpSpPr/>
          <p:nvPr/>
        </p:nvGrpSpPr>
        <p:grpSpPr>
          <a:xfrm>
            <a:off x="507817" y="0"/>
            <a:ext cx="9846146" cy="6858000"/>
            <a:chOff x="-34635" y="0"/>
            <a:chExt cx="12226635" cy="685800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922374B4-D49C-4917-B6F2-1DEC1D0ED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419255E-5BDF-40B1-A654-7415905AF774}"/>
                </a:ext>
              </a:extLst>
            </p:cNvPr>
            <p:cNvSpPr/>
            <p:nvPr/>
          </p:nvSpPr>
          <p:spPr>
            <a:xfrm>
              <a:off x="960583" y="503383"/>
              <a:ext cx="10012218" cy="707886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tk-TM" sz="4000" b="1" i="1" dirty="0">
                  <a:solidFill>
                    <a:schemeClr val="bg1">
                      <a:lumMod val="50000"/>
                    </a:schemeClr>
                  </a:solidFill>
                </a:rPr>
                <a:t>Zeperlenen ahyryň işemiýa derejesi</a:t>
              </a:r>
              <a:endParaRPr lang="ru-RU" sz="20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91A15F3-9572-41B2-A847-A268FC5DB9B8}"/>
                </a:ext>
              </a:extLst>
            </p:cNvPr>
            <p:cNvSpPr/>
            <p:nvPr/>
          </p:nvSpPr>
          <p:spPr>
            <a:xfrm>
              <a:off x="-34635" y="1557689"/>
              <a:ext cx="2276763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tk-TM" sz="2400" b="1" i="1" dirty="0">
                  <a:solidFill>
                    <a:schemeClr val="bg1">
                      <a:lumMod val="50000"/>
                    </a:schemeClr>
                  </a:solidFill>
                </a:rPr>
                <a:t>1-nji dereje</a:t>
              </a:r>
              <a:endParaRPr lang="ru-RU" sz="12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EC294CCE-51A0-4A5C-9832-98AEEB750894}"/>
                </a:ext>
              </a:extLst>
            </p:cNvPr>
            <p:cNvSpPr/>
            <p:nvPr/>
          </p:nvSpPr>
          <p:spPr>
            <a:xfrm>
              <a:off x="2526145" y="1557689"/>
              <a:ext cx="2276763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tk-TM" sz="2400" b="1" i="1" dirty="0">
                  <a:solidFill>
                    <a:schemeClr val="bg1">
                      <a:lumMod val="50000"/>
                    </a:schemeClr>
                  </a:solidFill>
                </a:rPr>
                <a:t>2-nji dereje</a:t>
              </a:r>
              <a:endParaRPr lang="ru-RU" sz="12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4947463D-E21D-4E2E-80A9-A6AE34FC6229}"/>
                </a:ext>
              </a:extLst>
            </p:cNvPr>
            <p:cNvSpPr/>
            <p:nvPr/>
          </p:nvSpPr>
          <p:spPr>
            <a:xfrm>
              <a:off x="5851236" y="1557689"/>
              <a:ext cx="2276763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tk-TM" sz="2400" b="1" i="1" dirty="0">
                  <a:solidFill>
                    <a:schemeClr val="bg1">
                      <a:lumMod val="50000"/>
                    </a:schemeClr>
                  </a:solidFill>
                </a:rPr>
                <a:t>3-nji dereje</a:t>
              </a:r>
              <a:endParaRPr lang="ru-RU" sz="12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E987CAA9-AB15-4E56-BC16-9304B3581742}"/>
                </a:ext>
              </a:extLst>
            </p:cNvPr>
            <p:cNvSpPr/>
            <p:nvPr/>
          </p:nvSpPr>
          <p:spPr>
            <a:xfrm>
              <a:off x="8696038" y="1556763"/>
              <a:ext cx="2276763" cy="461665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tk-TM" sz="2400" b="1" i="1" dirty="0">
                  <a:solidFill>
                    <a:schemeClr val="bg1">
                      <a:lumMod val="50000"/>
                    </a:schemeClr>
                  </a:solidFill>
                </a:rPr>
                <a:t>4-nji dereje</a:t>
              </a:r>
              <a:endParaRPr lang="ru-RU" sz="12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968531EB-4E3E-40BE-BBA1-94E79FCD123A}"/>
                </a:ext>
              </a:extLst>
            </p:cNvPr>
            <p:cNvSpPr/>
            <p:nvPr/>
          </p:nvSpPr>
          <p:spPr>
            <a:xfrm>
              <a:off x="217055" y="5465163"/>
              <a:ext cx="2858655" cy="954107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tk-TM" sz="2800" b="1" i="1" dirty="0">
                  <a:solidFill>
                    <a:schemeClr val="bg1">
                      <a:lumMod val="50000"/>
                    </a:schemeClr>
                  </a:solidFill>
                </a:rPr>
                <a:t>Ahyr sowaýar, gurşýar, solýar</a:t>
              </a:r>
              <a:endParaRPr lang="ru-RU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02E91D0-CD17-4445-B00F-1B5506D5F9F5}"/>
                </a:ext>
              </a:extLst>
            </p:cNvPr>
            <p:cNvSpPr/>
            <p:nvPr/>
          </p:nvSpPr>
          <p:spPr>
            <a:xfrm>
              <a:off x="3373581" y="5465162"/>
              <a:ext cx="2858655" cy="954107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tk-TM" sz="2800" b="1" i="1" dirty="0">
                  <a:solidFill>
                    <a:schemeClr val="bg1">
                      <a:lumMod val="50000"/>
                    </a:schemeClr>
                  </a:solidFill>
                </a:rPr>
                <a:t>Ahyr </a:t>
              </a:r>
            </a:p>
            <a:p>
              <a:pPr algn="ctr"/>
              <a:r>
                <a:rPr lang="tk-TM" sz="2800" b="1" i="1" dirty="0">
                  <a:solidFill>
                    <a:schemeClr val="bg1">
                      <a:lumMod val="50000"/>
                    </a:schemeClr>
                  </a:solidFill>
                </a:rPr>
                <a:t>garalýar</a:t>
              </a:r>
              <a:endParaRPr lang="ru-RU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4A736032-6739-4978-9CE4-FB27A8E43074}"/>
                </a:ext>
              </a:extLst>
            </p:cNvPr>
            <p:cNvSpPr/>
            <p:nvPr/>
          </p:nvSpPr>
          <p:spPr>
            <a:xfrm>
              <a:off x="6602844" y="5465162"/>
              <a:ext cx="2858655" cy="954107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tk-TM" sz="2800" b="1" i="1" dirty="0">
                  <a:solidFill>
                    <a:schemeClr val="bg1">
                      <a:lumMod val="50000"/>
                    </a:schemeClr>
                  </a:solidFill>
                </a:rPr>
                <a:t>Ahyrda başlar </a:t>
              </a:r>
            </a:p>
            <a:p>
              <a:pPr algn="ctr"/>
              <a:r>
                <a:rPr lang="tk-TM" sz="2800" b="1" i="1" dirty="0">
                  <a:solidFill>
                    <a:schemeClr val="bg1">
                      <a:lumMod val="50000"/>
                    </a:schemeClr>
                  </a:solidFill>
                </a:rPr>
                <a:t>emele gelýär</a:t>
              </a:r>
              <a:endParaRPr lang="ru-RU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B9FE025B-F2AA-449F-8387-215AEFC62D9B}"/>
                </a:ext>
              </a:extLst>
            </p:cNvPr>
            <p:cNvSpPr/>
            <p:nvPr/>
          </p:nvSpPr>
          <p:spPr>
            <a:xfrm>
              <a:off x="9550400" y="5465162"/>
              <a:ext cx="2641600" cy="523220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tk-TM" sz="2800" b="1" i="1" dirty="0">
                  <a:solidFill>
                    <a:schemeClr val="bg1">
                      <a:lumMod val="50000"/>
                    </a:schemeClr>
                  </a:solidFill>
                </a:rPr>
                <a:t>Gangrena</a:t>
              </a:r>
              <a:endParaRPr lang="ru-RU" sz="14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F445BF21-C699-4796-AAE8-CD9760EB1695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6F3B82F8-7B6B-4D4B-ABFF-50B884D9EAB7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F25AE381-403D-4E43-B348-334E73D28164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3A80BC30-8781-4C5D-A9B5-3F388A78C27C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BD483749-7619-4610-A340-56C00C7D094B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8291F5E0-9E83-494C-BE1A-C9B70B05AA08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FDE7E6A5-394D-4F45-8DA6-ABEA63123E9F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501AF936-1AF9-461A-B078-9ADBF2485AAA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74840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59DFBAB-9203-420F-AB0E-58CDC23781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9"/>
          <a:stretch/>
        </p:blipFill>
        <p:spPr>
          <a:xfrm>
            <a:off x="120072" y="0"/>
            <a:ext cx="11841019" cy="6858000"/>
          </a:xfr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B858213-15F8-4532-A923-AE6601FBA309}"/>
              </a:ext>
            </a:extLst>
          </p:cNvPr>
          <p:cNvSpPr/>
          <p:nvPr/>
        </p:nvSpPr>
        <p:spPr>
          <a:xfrm>
            <a:off x="3962399" y="304800"/>
            <a:ext cx="4341091" cy="769441"/>
          </a:xfrm>
          <a:prstGeom prst="rect">
            <a:avLst/>
          </a:prstGeom>
          <a:solidFill>
            <a:srgbClr val="EDEDED"/>
          </a:solidFill>
        </p:spPr>
        <p:txBody>
          <a:bodyPr wrap="square">
            <a:spAutoFit/>
          </a:bodyPr>
          <a:lstStyle/>
          <a:p>
            <a:pPr algn="ctr"/>
            <a:r>
              <a:rPr lang="tk-TM" sz="4400" b="1" i="1" dirty="0">
                <a:solidFill>
                  <a:srgbClr val="714398"/>
                </a:solidFill>
              </a:rPr>
              <a:t>Býurger keseli</a:t>
            </a:r>
            <a:endParaRPr lang="ru-RU" sz="2400" b="1" dirty="0">
              <a:solidFill>
                <a:srgbClr val="714398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6F47CA7-3DA3-419C-996D-54DE10F720FD}"/>
              </a:ext>
            </a:extLst>
          </p:cNvPr>
          <p:cNvSpPr/>
          <p:nvPr/>
        </p:nvSpPr>
        <p:spPr>
          <a:xfrm>
            <a:off x="120072" y="817418"/>
            <a:ext cx="4341091" cy="646331"/>
          </a:xfrm>
          <a:prstGeom prst="rect">
            <a:avLst/>
          </a:prstGeom>
          <a:solidFill>
            <a:srgbClr val="EDEDED"/>
          </a:solidFill>
        </p:spPr>
        <p:txBody>
          <a:bodyPr wrap="square">
            <a:spAutoFit/>
          </a:bodyPr>
          <a:lstStyle/>
          <a:p>
            <a:pPr algn="ctr"/>
            <a:r>
              <a:rPr lang="tk-TM" sz="3600" b="1" i="1" u="sng" dirty="0">
                <a:solidFill>
                  <a:srgbClr val="714398"/>
                </a:solidFill>
              </a:rPr>
              <a:t>Ýiti fazasy</a:t>
            </a:r>
            <a:endParaRPr lang="ru-RU" b="1" u="sng" dirty="0">
              <a:solidFill>
                <a:srgbClr val="714398"/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FD94F5A-06CE-4670-8CFA-C29F31F0F0A8}"/>
              </a:ext>
            </a:extLst>
          </p:cNvPr>
          <p:cNvSpPr/>
          <p:nvPr/>
        </p:nvSpPr>
        <p:spPr>
          <a:xfrm>
            <a:off x="489527" y="1463749"/>
            <a:ext cx="5043054" cy="738664"/>
          </a:xfrm>
          <a:prstGeom prst="rect">
            <a:avLst/>
          </a:prstGeom>
          <a:solidFill>
            <a:srgbClr val="EDEDED"/>
          </a:solidFill>
        </p:spPr>
        <p:txBody>
          <a:bodyPr wrap="square">
            <a:spAutoFit/>
          </a:bodyPr>
          <a:lstStyle/>
          <a:p>
            <a:pPr algn="ctr"/>
            <a:r>
              <a:rPr lang="tk-TM" sz="2800" i="1" dirty="0">
                <a:solidFill>
                  <a:srgbClr val="714398"/>
                </a:solidFill>
              </a:rPr>
              <a:t>*Alawlan tromb</a:t>
            </a:r>
          </a:p>
          <a:p>
            <a:pPr algn="ctr"/>
            <a:r>
              <a:rPr lang="tk-TM" sz="1400" i="1" dirty="0">
                <a:solidFill>
                  <a:srgbClr val="714398"/>
                </a:solidFill>
              </a:rPr>
              <a:t>Kiçi &amp; orta ölçegli damarlar</a:t>
            </a:r>
            <a:endParaRPr lang="ru-RU" sz="1400" i="1" dirty="0">
              <a:solidFill>
                <a:srgbClr val="714398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2F10933-3986-4BBF-96DB-1E33391996E0}"/>
              </a:ext>
            </a:extLst>
          </p:cNvPr>
          <p:cNvSpPr/>
          <p:nvPr/>
        </p:nvSpPr>
        <p:spPr>
          <a:xfrm>
            <a:off x="6336145" y="884275"/>
            <a:ext cx="4341091" cy="646331"/>
          </a:xfrm>
          <a:prstGeom prst="rect">
            <a:avLst/>
          </a:prstGeom>
          <a:solidFill>
            <a:srgbClr val="EDEDED"/>
          </a:solidFill>
        </p:spPr>
        <p:txBody>
          <a:bodyPr wrap="square">
            <a:spAutoFit/>
          </a:bodyPr>
          <a:lstStyle/>
          <a:p>
            <a:pPr algn="ctr"/>
            <a:r>
              <a:rPr lang="tk-TM" sz="3600" b="1" i="1" u="sng" dirty="0">
                <a:solidFill>
                  <a:srgbClr val="714398"/>
                </a:solidFill>
              </a:rPr>
              <a:t>Hroniki fazasy</a:t>
            </a:r>
            <a:endParaRPr lang="ru-RU" b="1" u="sng" dirty="0">
              <a:solidFill>
                <a:srgbClr val="714398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8CBCBF-91B0-413B-9266-14510F4C52A3}"/>
              </a:ext>
            </a:extLst>
          </p:cNvPr>
          <p:cNvSpPr/>
          <p:nvPr/>
        </p:nvSpPr>
        <p:spPr>
          <a:xfrm>
            <a:off x="6899565" y="1530606"/>
            <a:ext cx="5061526" cy="830997"/>
          </a:xfrm>
          <a:prstGeom prst="rect">
            <a:avLst/>
          </a:prstGeom>
          <a:solidFill>
            <a:srgbClr val="EDEDED"/>
          </a:solidFill>
        </p:spPr>
        <p:txBody>
          <a:bodyPr wrap="square">
            <a:spAutoFit/>
          </a:bodyPr>
          <a:lstStyle/>
          <a:p>
            <a:pPr algn="ctr"/>
            <a:r>
              <a:rPr lang="tk-TM" sz="3200" i="1" dirty="0">
                <a:solidFill>
                  <a:srgbClr val="714398"/>
                </a:solidFill>
              </a:rPr>
              <a:t>*Waskulýar fibroz</a:t>
            </a:r>
          </a:p>
          <a:p>
            <a:pPr algn="ctr"/>
            <a:r>
              <a:rPr lang="tk-TM" sz="1600" i="1" dirty="0">
                <a:solidFill>
                  <a:srgbClr val="714398"/>
                </a:solidFill>
              </a:rPr>
              <a:t>Fibroblastlaryň proliferasiýasy &amp; kollageniň çökmegi</a:t>
            </a:r>
            <a:endParaRPr lang="ru-RU" sz="1600" i="1" dirty="0">
              <a:solidFill>
                <a:srgbClr val="714398"/>
              </a:solidFill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D97ABB7-94F9-471F-AA0C-99DF76E65C77}"/>
              </a:ext>
            </a:extLst>
          </p:cNvPr>
          <p:cNvSpPr/>
          <p:nvPr/>
        </p:nvSpPr>
        <p:spPr>
          <a:xfrm>
            <a:off x="3334327" y="3831380"/>
            <a:ext cx="2429163" cy="461665"/>
          </a:xfrm>
          <a:prstGeom prst="rect">
            <a:avLst/>
          </a:prstGeom>
          <a:solidFill>
            <a:srgbClr val="EDEDED"/>
          </a:solidFill>
        </p:spPr>
        <p:txBody>
          <a:bodyPr wrap="square">
            <a:spAutoFit/>
          </a:bodyPr>
          <a:lstStyle/>
          <a:p>
            <a:pPr algn="ctr"/>
            <a:r>
              <a:rPr lang="tk-TM" sz="2400" b="1" i="1" dirty="0">
                <a:solidFill>
                  <a:srgbClr val="714398"/>
                </a:solidFill>
              </a:rPr>
              <a:t>Immun öýjükler</a:t>
            </a:r>
            <a:endParaRPr lang="ru-RU" sz="1200" b="1" i="1" dirty="0">
              <a:solidFill>
                <a:srgbClr val="714398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33404DF-F883-44FA-BC95-09646A222059}"/>
              </a:ext>
            </a:extLst>
          </p:cNvPr>
          <p:cNvSpPr/>
          <p:nvPr/>
        </p:nvSpPr>
        <p:spPr>
          <a:xfrm>
            <a:off x="3532909" y="4343998"/>
            <a:ext cx="2429163" cy="461665"/>
          </a:xfrm>
          <a:prstGeom prst="rect">
            <a:avLst/>
          </a:prstGeom>
          <a:solidFill>
            <a:srgbClr val="EDEDED"/>
          </a:solidFill>
        </p:spPr>
        <p:txBody>
          <a:bodyPr wrap="square">
            <a:spAutoFit/>
          </a:bodyPr>
          <a:lstStyle/>
          <a:p>
            <a:pPr algn="ctr"/>
            <a:r>
              <a:rPr lang="tk-TM" sz="2400" b="1" i="1" dirty="0">
                <a:solidFill>
                  <a:srgbClr val="714398"/>
                </a:solidFill>
              </a:rPr>
              <a:t>* Kompleks</a:t>
            </a:r>
            <a:endParaRPr lang="ru-RU" sz="1200" b="1" i="1" dirty="0">
              <a:solidFill>
                <a:srgbClr val="714398"/>
              </a:solidFill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115D812-59B1-429D-8787-B995483396FD}"/>
              </a:ext>
            </a:extLst>
          </p:cNvPr>
          <p:cNvSpPr/>
          <p:nvPr/>
        </p:nvSpPr>
        <p:spPr>
          <a:xfrm>
            <a:off x="3833090" y="4808417"/>
            <a:ext cx="2059709" cy="461665"/>
          </a:xfrm>
          <a:prstGeom prst="rect">
            <a:avLst/>
          </a:prstGeom>
          <a:solidFill>
            <a:srgbClr val="EDEDED"/>
          </a:solidFill>
        </p:spPr>
        <p:txBody>
          <a:bodyPr wrap="square">
            <a:spAutoFit/>
          </a:bodyPr>
          <a:lstStyle/>
          <a:p>
            <a:pPr algn="ctr"/>
            <a:r>
              <a:rPr lang="tk-TM" sz="2400" b="1" i="1" dirty="0">
                <a:solidFill>
                  <a:srgbClr val="488970"/>
                </a:solidFill>
              </a:rPr>
              <a:t>Fibroblastlar</a:t>
            </a:r>
            <a:endParaRPr lang="ru-RU" sz="1200" b="1" i="1" dirty="0">
              <a:solidFill>
                <a:srgbClr val="488970"/>
              </a:solidFill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63951B6-8B99-4BB7-9871-04507749825B}"/>
              </a:ext>
            </a:extLst>
          </p:cNvPr>
          <p:cNvSpPr/>
          <p:nvPr/>
        </p:nvSpPr>
        <p:spPr>
          <a:xfrm>
            <a:off x="3671454" y="5163418"/>
            <a:ext cx="3052620" cy="461665"/>
          </a:xfrm>
          <a:prstGeom prst="rect">
            <a:avLst/>
          </a:prstGeom>
          <a:solidFill>
            <a:srgbClr val="EDEDED"/>
          </a:solidFill>
        </p:spPr>
        <p:txBody>
          <a:bodyPr wrap="square">
            <a:spAutoFit/>
          </a:bodyPr>
          <a:lstStyle/>
          <a:p>
            <a:pPr algn="ctr"/>
            <a:r>
              <a:rPr lang="tk-TM" sz="2400" b="1" i="1" dirty="0">
                <a:solidFill>
                  <a:srgbClr val="B05357"/>
                </a:solidFill>
              </a:rPr>
              <a:t>Tekiz muskul öýjükleri</a:t>
            </a:r>
            <a:endParaRPr lang="ru-RU" sz="1200" b="1" i="1" dirty="0">
              <a:solidFill>
                <a:srgbClr val="B05357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973D9C5-0ACD-4190-AE74-68FBE0366579}"/>
              </a:ext>
            </a:extLst>
          </p:cNvPr>
          <p:cNvSpPr/>
          <p:nvPr/>
        </p:nvSpPr>
        <p:spPr>
          <a:xfrm>
            <a:off x="7262092" y="4097777"/>
            <a:ext cx="1874980" cy="707886"/>
          </a:xfrm>
          <a:prstGeom prst="rect">
            <a:avLst/>
          </a:prstGeom>
          <a:solidFill>
            <a:srgbClr val="EDEDED"/>
          </a:solidFill>
        </p:spPr>
        <p:txBody>
          <a:bodyPr wrap="square">
            <a:spAutoFit/>
          </a:bodyPr>
          <a:lstStyle/>
          <a:p>
            <a:pPr algn="ctr"/>
            <a:r>
              <a:rPr lang="tk-TM" sz="2000" b="1" i="1" dirty="0">
                <a:solidFill>
                  <a:srgbClr val="714398"/>
                </a:solidFill>
              </a:rPr>
              <a:t>Ulalýan </a:t>
            </a:r>
          </a:p>
          <a:p>
            <a:pPr algn="ctr"/>
            <a:r>
              <a:rPr lang="tk-TM" sz="2000" b="1" i="1" dirty="0">
                <a:solidFill>
                  <a:srgbClr val="714398"/>
                </a:solidFill>
              </a:rPr>
              <a:t>tromb</a:t>
            </a:r>
            <a:endParaRPr lang="ru-RU" sz="1100" b="1" i="1" dirty="0">
              <a:solidFill>
                <a:srgbClr val="714398"/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BB5AE7A-5621-4952-B14B-9F67DCE7CD7E}"/>
              </a:ext>
            </a:extLst>
          </p:cNvPr>
          <p:cNvSpPr/>
          <p:nvPr/>
        </p:nvSpPr>
        <p:spPr>
          <a:xfrm>
            <a:off x="8977745" y="4123380"/>
            <a:ext cx="1874980" cy="707886"/>
          </a:xfrm>
          <a:prstGeom prst="rect">
            <a:avLst/>
          </a:prstGeom>
          <a:solidFill>
            <a:srgbClr val="EDEDED"/>
          </a:solidFill>
        </p:spPr>
        <p:txBody>
          <a:bodyPr wrap="square">
            <a:spAutoFit/>
          </a:bodyPr>
          <a:lstStyle/>
          <a:p>
            <a:pPr algn="ctr"/>
            <a:r>
              <a:rPr lang="tk-TM" sz="2000" b="1" i="1" dirty="0">
                <a:solidFill>
                  <a:srgbClr val="714398"/>
                </a:solidFill>
              </a:rPr>
              <a:t>Waskulýar</a:t>
            </a:r>
          </a:p>
          <a:p>
            <a:pPr algn="ctr"/>
            <a:r>
              <a:rPr lang="tk-TM" sz="2000" b="1" i="1" dirty="0">
                <a:solidFill>
                  <a:srgbClr val="714398"/>
                </a:solidFill>
              </a:rPr>
              <a:t>fibroz</a:t>
            </a:r>
            <a:endParaRPr lang="ru-RU" sz="1100" b="1" i="1" dirty="0">
              <a:solidFill>
                <a:srgbClr val="714398"/>
              </a:solidFill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DF52DE5-CC95-42B1-9612-CF22CB4A48B5}"/>
              </a:ext>
            </a:extLst>
          </p:cNvPr>
          <p:cNvSpPr/>
          <p:nvPr/>
        </p:nvSpPr>
        <p:spPr>
          <a:xfrm>
            <a:off x="6615543" y="4788786"/>
            <a:ext cx="4458857" cy="830997"/>
          </a:xfrm>
          <a:prstGeom prst="rect">
            <a:avLst/>
          </a:prstGeom>
          <a:solidFill>
            <a:srgbClr val="EDEDED"/>
          </a:solidFill>
        </p:spPr>
        <p:txBody>
          <a:bodyPr wrap="square">
            <a:spAutoFit/>
          </a:bodyPr>
          <a:lstStyle/>
          <a:p>
            <a:r>
              <a:rPr lang="tk-TM" sz="2400" b="1" i="1" dirty="0">
                <a:solidFill>
                  <a:srgbClr val="714398"/>
                </a:solidFill>
              </a:rPr>
              <a:t>* Peselen perfuziýa</a:t>
            </a:r>
          </a:p>
          <a:p>
            <a:r>
              <a:rPr lang="tk-TM" sz="2400" b="1" i="1" dirty="0">
                <a:solidFill>
                  <a:srgbClr val="714398"/>
                </a:solidFill>
              </a:rPr>
              <a:t>* Dokuma işemiýa &amp; nekroz</a:t>
            </a:r>
            <a:endParaRPr lang="ru-RU" sz="1200" b="1" i="1" dirty="0">
              <a:solidFill>
                <a:srgbClr val="714398"/>
              </a:solidFill>
            </a:endParaRP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401065AF-AC42-4B2D-835C-34B59AF3BAF6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DF315CDD-8DA1-4611-A3B1-D613B88138C4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F85D7CFA-9974-4591-BFD0-5201DA56B3B1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1F4B1F5D-73BF-4ED2-820C-8D383D56F7AA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E3F12712-6111-4C5A-977D-B2D1ADB3C7C9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05EF4AC9-0516-4129-A867-195E9261CDA3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DE2B2735-AE9B-449C-BC03-66D4D0EB62CB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DE69685E-9EB5-4B6F-9F35-3EF4BF0DC62F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36481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878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16A86AA-61EC-4179-BE18-21C2647FFE0E}"/>
              </a:ext>
            </a:extLst>
          </p:cNvPr>
          <p:cNvSpPr txBox="1">
            <a:spLocks/>
          </p:cNvSpPr>
          <p:nvPr/>
        </p:nvSpPr>
        <p:spPr>
          <a:xfrm>
            <a:off x="554184" y="-148705"/>
            <a:ext cx="10515600" cy="1281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tk-TM" sz="6000" b="1" i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Klinika</a:t>
            </a:r>
            <a:endParaRPr lang="ru-RU" sz="6000" b="1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9A4CC01-D0DF-4793-B86A-F101750B41E6}"/>
              </a:ext>
            </a:extLst>
          </p:cNvPr>
          <p:cNvSpPr txBox="1">
            <a:spLocks/>
          </p:cNvSpPr>
          <p:nvPr/>
        </p:nvSpPr>
        <p:spPr>
          <a:xfrm>
            <a:off x="505693" y="863601"/>
            <a:ext cx="7232073" cy="5994399"/>
          </a:xfrm>
          <a:prstGeom prst="rect">
            <a:avLst/>
          </a:prstGeom>
          <a:solidFill>
            <a:srgbClr val="797979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U</a:t>
            </a:r>
            <a:r>
              <a:rPr lang="tk-TM" sz="2400" i="1" dirty="0">
                <a:solidFill>
                  <a:srgbClr val="00B050"/>
                </a:solidFill>
                <a:latin typeface="Calibri" panose="020F0502020204030204"/>
                <a:ea typeface="+mn-ea"/>
                <a:cs typeface="+mn-cs"/>
              </a:rPr>
              <a:t>ly kriteriýalar :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r>
              <a:rPr lang="tk-TM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+mn-ea"/>
                <a:cs typeface="+mn-cs"/>
              </a:rPr>
              <a:t>Distal ahyrlarda işemiki alamatlaryň bolmagy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r>
              <a:rPr lang="tk-TM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+mn-ea"/>
                <a:cs typeface="+mn-cs"/>
              </a:rPr>
              <a:t>Köp mukdarda temmäki önümleriň ulanylmagy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r>
              <a:rPr lang="tk-TM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+mn-ea"/>
                <a:cs typeface="+mn-cs"/>
              </a:rPr>
              <a:t>Proksimal arteriýalarda (çigin,dyzasty) üýtgeşmeleriň ýoklygy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r>
              <a:rPr lang="tk-TM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+mn-ea"/>
                <a:cs typeface="+mn-cs"/>
              </a:rPr>
              <a:t>Pletizmografiýada distal ahyrlarda okklýuzion keselleriň anyklanylmagy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Clr>
                <a:schemeClr val="tx1">
                  <a:lumMod val="95000"/>
                  <a:lumOff val="5000"/>
                </a:schemeClr>
              </a:buClr>
              <a:buFont typeface="+mj-lt"/>
              <a:buAutoNum type="arabicPeriod"/>
            </a:pPr>
            <a:r>
              <a:rPr lang="tk-TM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  <a:ea typeface="+mn-ea"/>
                <a:cs typeface="+mn-cs"/>
              </a:rPr>
              <a:t>Proksimal emboliýalaryň, trawmaň, autoimmun keselleriň, giperkoagulýasion statusyň, aterosklerozyň inkär edilmegi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2400" i="1" dirty="0">
                <a:solidFill>
                  <a:srgbClr val="00B050"/>
                </a:solidFill>
                <a:latin typeface="Calibri" panose="020F0502020204030204"/>
              </a:rPr>
              <a:t>K</a:t>
            </a:r>
            <a:r>
              <a:rPr lang="tk-TM" sz="2400" i="1" dirty="0">
                <a:solidFill>
                  <a:srgbClr val="00B050"/>
                </a:solidFill>
                <a:latin typeface="Calibri" panose="020F0502020204030204"/>
              </a:rPr>
              <a:t>içi kriteriýalar : 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tk-TM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</a:rPr>
              <a:t>Migrirleýji ýüzleý flebit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tk-TM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</a:rPr>
              <a:t>Reýnoldyň sindromy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tk-TM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</a:rPr>
              <a:t>Ýokarky ahyrlaryň zeperlenmeleri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tk-TM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/>
              </a:rPr>
              <a:t>Agssaklyk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B692511-9275-49EF-A974-0EEB78951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766" y="0"/>
            <a:ext cx="4454234" cy="4105957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D90D7A6E-C6D2-41A2-B6D2-90A93EE9FA00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B94DEF42-A25F-4504-97F2-C7DCB9161900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D55E768D-856A-4666-B9D1-02147A5CD61F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ED207BA6-3B5A-4A2B-B62D-195F6865051A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C101CD1E-0B1E-48BD-9915-C842A4FC6341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952DED5B-C6D8-4242-BFAF-E47C12939EBE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66ECB21E-288E-46C1-8486-F8E7E683006D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7DE24583-CE76-4640-8C05-700FEEA8B53B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78218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BA9B070-2365-49F1-B1FE-CD119182C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151" y="3429000"/>
            <a:ext cx="5175849" cy="34290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0E90829-53ED-4BD1-89C4-653C5B780C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09" y="0"/>
            <a:ext cx="6480441" cy="68580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D36DF71-A4D8-49D0-8134-C80D90FF30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151" y="-24224"/>
            <a:ext cx="5175849" cy="3453224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38D26586-A95C-439D-B2AE-2BCF729F2B68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6" name="Полилиния: фигура 5">
              <a:extLst>
                <a:ext uri="{FF2B5EF4-FFF2-40B4-BE49-F238E27FC236}">
                  <a16:creationId xmlns:a16="http://schemas.microsoft.com/office/drawing/2014/main" id="{FBDFE82C-F201-4530-8947-C3BF3C0E80DA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7" name="Полилиния: фигура 6">
              <a:extLst>
                <a:ext uri="{FF2B5EF4-FFF2-40B4-BE49-F238E27FC236}">
                  <a16:creationId xmlns:a16="http://schemas.microsoft.com/office/drawing/2014/main" id="{8CA4D7AA-10D5-4617-9428-D7DA1A5E33AD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3A97B0A1-797C-4005-93A5-8FD0562A7790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493062CD-472E-45B2-9B01-D63A00F789BF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C779CD2B-BA78-4A7B-8C10-5CCCF9411575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FD9C77DC-FBCA-4E4E-B6CC-1A22C9FFF440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C604F1FD-7F78-4B5C-BF1A-D59B191A6D1C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37766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E45BAD-9933-48B0-8A37-A9D78F58F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09" y="0"/>
            <a:ext cx="7435273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82880B-DCD1-4B23-9610-854CF76FA8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982" y="0"/>
            <a:ext cx="4221018" cy="3429000"/>
          </a:xfrm>
          <a:prstGeom prst="rect">
            <a:avLst/>
          </a:prstGeom>
        </p:spPr>
      </p:pic>
      <p:pic>
        <p:nvPicPr>
          <p:cNvPr id="9" name="Объект 4">
            <a:extLst>
              <a:ext uri="{FF2B5EF4-FFF2-40B4-BE49-F238E27FC236}">
                <a16:creationId xmlns:a16="http://schemas.microsoft.com/office/drawing/2014/main" id="{7F0A10BF-6503-4F5C-86C9-2FB8BF72DD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982" y="3429000"/>
            <a:ext cx="4221018" cy="3429000"/>
          </a:xfr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D538DD6-69F2-472D-8882-3DEDCF2CAF7F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B8CC37C7-A49D-45A0-B0E3-E7F6DD6CE271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44D6F10E-DE29-4FF4-A953-D17DA80F46BE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6F7C5EF0-9E50-41D4-AB03-3B3A65ADA637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2CFB0F4A-F7B7-4DB0-8F4E-93F7FF8970C6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4387AFD6-B846-4D8F-AAD7-C02577E8BD48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36ADE91A-E4EE-4B40-BF87-2BCC079D7164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BC6AC51A-C4D8-4E2B-9F16-C3725838F8DA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22194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9F9C6ED-6B05-40E3-81EE-4D0524FE5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325"/>
            <a:ext cx="10515600" cy="1325563"/>
          </a:xfrm>
        </p:spPr>
        <p:txBody>
          <a:bodyPr>
            <a:normAutofit/>
          </a:bodyPr>
          <a:lstStyle/>
          <a:p>
            <a:pPr marL="857250" indent="-857250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tk-TM" sz="6600" i="1" dirty="0">
                <a:solidFill>
                  <a:srgbClr val="796A3A"/>
                </a:solidFill>
              </a:rPr>
              <a:t>Diagnostika</a:t>
            </a:r>
            <a:endParaRPr lang="ru-RU" sz="6600" b="1" i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1145460A-9894-4C22-B2E8-181BEE417B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6528928"/>
              </p:ext>
            </p:extLst>
          </p:nvPr>
        </p:nvGraphicFramePr>
        <p:xfrm>
          <a:off x="637309" y="143933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7" name="Google Shape;675;p36">
            <a:extLst>
              <a:ext uri="{FF2B5EF4-FFF2-40B4-BE49-F238E27FC236}">
                <a16:creationId xmlns:a16="http://schemas.microsoft.com/office/drawing/2014/main" id="{A6D5C58C-A948-4BAE-B08F-51CBA537956B}"/>
              </a:ext>
            </a:extLst>
          </p:cNvPr>
          <p:cNvGrpSpPr/>
          <p:nvPr/>
        </p:nvGrpSpPr>
        <p:grpSpPr>
          <a:xfrm flipH="1">
            <a:off x="9617251" y="2048908"/>
            <a:ext cx="1723619" cy="1674912"/>
            <a:chOff x="6812897" y="3399865"/>
            <a:chExt cx="1292714" cy="1256184"/>
          </a:xfrm>
        </p:grpSpPr>
        <p:grpSp>
          <p:nvGrpSpPr>
            <p:cNvPr id="88" name="Google Shape;676;p36">
              <a:extLst>
                <a:ext uri="{FF2B5EF4-FFF2-40B4-BE49-F238E27FC236}">
                  <a16:creationId xmlns:a16="http://schemas.microsoft.com/office/drawing/2014/main" id="{FDFED6FB-20EB-4659-9E1B-2FE7D0186EEB}"/>
                </a:ext>
              </a:extLst>
            </p:cNvPr>
            <p:cNvGrpSpPr/>
            <p:nvPr/>
          </p:nvGrpSpPr>
          <p:grpSpPr>
            <a:xfrm>
              <a:off x="7136012" y="4140609"/>
              <a:ext cx="525386" cy="515440"/>
              <a:chOff x="5116301" y="1912596"/>
              <a:chExt cx="106130" cy="104125"/>
            </a:xfrm>
          </p:grpSpPr>
          <p:sp>
            <p:nvSpPr>
              <p:cNvPr id="101" name="Google Shape;677;p36">
                <a:extLst>
                  <a:ext uri="{FF2B5EF4-FFF2-40B4-BE49-F238E27FC236}">
                    <a16:creationId xmlns:a16="http://schemas.microsoft.com/office/drawing/2014/main" id="{B39573C7-8569-42C8-A860-DF77B4101D0A}"/>
                  </a:ext>
                </a:extLst>
              </p:cNvPr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" name="Google Shape;678;p36">
                <a:extLst>
                  <a:ext uri="{FF2B5EF4-FFF2-40B4-BE49-F238E27FC236}">
                    <a16:creationId xmlns:a16="http://schemas.microsoft.com/office/drawing/2014/main" id="{A98A483F-69E8-4C65-AE5B-DC958C551F63}"/>
                  </a:ext>
                </a:extLst>
              </p:cNvPr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679;p36">
                <a:extLst>
                  <a:ext uri="{FF2B5EF4-FFF2-40B4-BE49-F238E27FC236}">
                    <a16:creationId xmlns:a16="http://schemas.microsoft.com/office/drawing/2014/main" id="{75C214F3-9A55-4256-8883-FD3392433792}"/>
                  </a:ext>
                </a:extLst>
              </p:cNvPr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680;p36">
                <a:extLst>
                  <a:ext uri="{FF2B5EF4-FFF2-40B4-BE49-F238E27FC236}">
                    <a16:creationId xmlns:a16="http://schemas.microsoft.com/office/drawing/2014/main" id="{0EBDC570-683B-4917-BFB2-C1F50161BFB4}"/>
                  </a:ext>
                </a:extLst>
              </p:cNvPr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5" name="Google Shape;681;p36">
                <a:extLst>
                  <a:ext uri="{FF2B5EF4-FFF2-40B4-BE49-F238E27FC236}">
                    <a16:creationId xmlns:a16="http://schemas.microsoft.com/office/drawing/2014/main" id="{10E3AC02-EA97-493E-9073-BFA367916868}"/>
                  </a:ext>
                </a:extLst>
              </p:cNvPr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9" name="Google Shape;682;p36">
              <a:extLst>
                <a:ext uri="{FF2B5EF4-FFF2-40B4-BE49-F238E27FC236}">
                  <a16:creationId xmlns:a16="http://schemas.microsoft.com/office/drawing/2014/main" id="{8FDF7C6D-58C2-401E-9D65-2033B64F743F}"/>
                </a:ext>
              </a:extLst>
            </p:cNvPr>
            <p:cNvGrpSpPr/>
            <p:nvPr/>
          </p:nvGrpSpPr>
          <p:grpSpPr>
            <a:xfrm>
              <a:off x="6812897" y="3399865"/>
              <a:ext cx="525386" cy="515440"/>
              <a:chOff x="5116301" y="1912596"/>
              <a:chExt cx="106130" cy="104125"/>
            </a:xfrm>
          </p:grpSpPr>
          <p:sp>
            <p:nvSpPr>
              <p:cNvPr id="96" name="Google Shape;683;p36">
                <a:extLst>
                  <a:ext uri="{FF2B5EF4-FFF2-40B4-BE49-F238E27FC236}">
                    <a16:creationId xmlns:a16="http://schemas.microsoft.com/office/drawing/2014/main" id="{C23FE391-8797-45E6-AFF8-183DC76B4C0B}"/>
                  </a:ext>
                </a:extLst>
              </p:cNvPr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684;p36">
                <a:extLst>
                  <a:ext uri="{FF2B5EF4-FFF2-40B4-BE49-F238E27FC236}">
                    <a16:creationId xmlns:a16="http://schemas.microsoft.com/office/drawing/2014/main" id="{01FCBA7C-DFB0-42E8-B0E3-F6DB556585A2}"/>
                  </a:ext>
                </a:extLst>
              </p:cNvPr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" name="Google Shape;685;p36">
                <a:extLst>
                  <a:ext uri="{FF2B5EF4-FFF2-40B4-BE49-F238E27FC236}">
                    <a16:creationId xmlns:a16="http://schemas.microsoft.com/office/drawing/2014/main" id="{A56A4BA5-7905-468C-B0E1-09A72A8071D4}"/>
                  </a:ext>
                </a:extLst>
              </p:cNvPr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" name="Google Shape;686;p36">
                <a:extLst>
                  <a:ext uri="{FF2B5EF4-FFF2-40B4-BE49-F238E27FC236}">
                    <a16:creationId xmlns:a16="http://schemas.microsoft.com/office/drawing/2014/main" id="{2E2C3C75-67CD-4D28-8989-5517125F50F0}"/>
                  </a:ext>
                </a:extLst>
              </p:cNvPr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" name="Google Shape;687;p36">
                <a:extLst>
                  <a:ext uri="{FF2B5EF4-FFF2-40B4-BE49-F238E27FC236}">
                    <a16:creationId xmlns:a16="http://schemas.microsoft.com/office/drawing/2014/main" id="{7A0F5E72-7958-4BCF-B32D-A314952930DF}"/>
                  </a:ext>
                </a:extLst>
              </p:cNvPr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0" name="Google Shape;688;p36">
              <a:extLst>
                <a:ext uri="{FF2B5EF4-FFF2-40B4-BE49-F238E27FC236}">
                  <a16:creationId xmlns:a16="http://schemas.microsoft.com/office/drawing/2014/main" id="{3F2D250D-985D-4152-B376-CB8EEA1471B0}"/>
                </a:ext>
              </a:extLst>
            </p:cNvPr>
            <p:cNvGrpSpPr/>
            <p:nvPr/>
          </p:nvGrpSpPr>
          <p:grpSpPr>
            <a:xfrm flipH="1">
              <a:off x="7722609" y="3629097"/>
              <a:ext cx="383002" cy="375735"/>
              <a:chOff x="5116301" y="1912596"/>
              <a:chExt cx="106130" cy="104125"/>
            </a:xfrm>
          </p:grpSpPr>
          <p:sp>
            <p:nvSpPr>
              <p:cNvPr id="91" name="Google Shape;689;p36">
                <a:extLst>
                  <a:ext uri="{FF2B5EF4-FFF2-40B4-BE49-F238E27FC236}">
                    <a16:creationId xmlns:a16="http://schemas.microsoft.com/office/drawing/2014/main" id="{F5C13354-8103-4459-959D-608D181D35C6}"/>
                  </a:ext>
                </a:extLst>
              </p:cNvPr>
              <p:cNvSpPr/>
              <p:nvPr/>
            </p:nvSpPr>
            <p:spPr>
              <a:xfrm>
                <a:off x="5116301" y="1912596"/>
                <a:ext cx="106130" cy="104071"/>
              </a:xfrm>
              <a:custGeom>
                <a:avLst/>
                <a:gdLst/>
                <a:ahLst/>
                <a:cxnLst/>
                <a:rect l="l" t="t" r="r" b="b"/>
                <a:pathLst>
                  <a:path w="106130" h="104071" extrusionOk="0">
                    <a:moveTo>
                      <a:pt x="98112" y="93940"/>
                    </a:moveTo>
                    <a:cubicBezTo>
                      <a:pt x="81936" y="111085"/>
                      <a:pt x="48728" y="105941"/>
                      <a:pt x="24084" y="82510"/>
                    </a:cubicBezTo>
                    <a:cubicBezTo>
                      <a:pt x="-561" y="59078"/>
                      <a:pt x="-7412" y="26217"/>
                      <a:pt x="8764" y="9167"/>
                    </a:cubicBezTo>
                    <a:cubicBezTo>
                      <a:pt x="24940" y="-7978"/>
                      <a:pt x="55294" y="118"/>
                      <a:pt x="79938" y="23550"/>
                    </a:cubicBezTo>
                    <a:cubicBezTo>
                      <a:pt x="104677" y="46886"/>
                      <a:pt x="114383" y="76795"/>
                      <a:pt x="98112" y="93940"/>
                    </a:cubicBezTo>
                    <a:close/>
                  </a:path>
                </a:pathLst>
              </a:custGeom>
              <a:solidFill>
                <a:srgbClr val="E03345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2" name="Google Shape;690;p36">
                <a:extLst>
                  <a:ext uri="{FF2B5EF4-FFF2-40B4-BE49-F238E27FC236}">
                    <a16:creationId xmlns:a16="http://schemas.microsoft.com/office/drawing/2014/main" id="{AE91D975-8F93-42A2-A1F1-E6B884859FEC}"/>
                  </a:ext>
                </a:extLst>
              </p:cNvPr>
              <p:cNvSpPr/>
              <p:nvPr/>
            </p:nvSpPr>
            <p:spPr>
              <a:xfrm>
                <a:off x="5116369" y="1938623"/>
                <a:ext cx="106027" cy="78098"/>
              </a:xfrm>
              <a:custGeom>
                <a:avLst/>
                <a:gdLst/>
                <a:ahLst/>
                <a:cxnLst/>
                <a:rect l="l" t="t" r="r" b="b"/>
                <a:pathLst>
                  <a:path w="106027" h="78098" extrusionOk="0">
                    <a:moveTo>
                      <a:pt x="104420" y="35528"/>
                    </a:moveTo>
                    <a:cubicBezTo>
                      <a:pt x="105847" y="42958"/>
                      <a:pt x="102041" y="49054"/>
                      <a:pt x="98330" y="52959"/>
                    </a:cubicBezTo>
                    <a:cubicBezTo>
                      <a:pt x="82154" y="70104"/>
                      <a:pt x="50373" y="67913"/>
                      <a:pt x="21637" y="40672"/>
                    </a:cubicBezTo>
                    <a:cubicBezTo>
                      <a:pt x="9743" y="29337"/>
                      <a:pt x="3558" y="12859"/>
                      <a:pt x="609" y="0"/>
                    </a:cubicBezTo>
                    <a:cubicBezTo>
                      <a:pt x="-2436" y="17335"/>
                      <a:pt x="6032" y="39433"/>
                      <a:pt x="24016" y="56579"/>
                    </a:cubicBezTo>
                    <a:cubicBezTo>
                      <a:pt x="48661" y="80010"/>
                      <a:pt x="81774" y="85058"/>
                      <a:pt x="98045" y="68008"/>
                    </a:cubicBezTo>
                    <a:cubicBezTo>
                      <a:pt x="106037" y="59436"/>
                      <a:pt x="107750" y="47816"/>
                      <a:pt x="104420" y="3552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" name="Google Shape;691;p36">
                <a:extLst>
                  <a:ext uri="{FF2B5EF4-FFF2-40B4-BE49-F238E27FC236}">
                    <a16:creationId xmlns:a16="http://schemas.microsoft.com/office/drawing/2014/main" id="{CE9ECF6E-1A84-424A-9FDB-CA4377C4B843}"/>
                  </a:ext>
                </a:extLst>
              </p:cNvPr>
              <p:cNvSpPr/>
              <p:nvPr/>
            </p:nvSpPr>
            <p:spPr>
              <a:xfrm>
                <a:off x="5152338" y="1930383"/>
                <a:ext cx="51670" cy="49854"/>
              </a:xfrm>
              <a:custGeom>
                <a:avLst/>
                <a:gdLst/>
                <a:ahLst/>
                <a:cxnLst/>
                <a:rect l="l" t="t" r="r" b="b"/>
                <a:pathLst>
                  <a:path w="51670" h="49854" extrusionOk="0">
                    <a:moveTo>
                      <a:pt x="49801" y="47388"/>
                    </a:moveTo>
                    <a:cubicBezTo>
                      <a:pt x="44187" y="53389"/>
                      <a:pt x="28867" y="48055"/>
                      <a:pt x="15736" y="35577"/>
                    </a:cubicBezTo>
                    <a:cubicBezTo>
                      <a:pt x="2605" y="23099"/>
                      <a:pt x="-3580" y="8050"/>
                      <a:pt x="2129" y="2144"/>
                    </a:cubicBezTo>
                    <a:cubicBezTo>
                      <a:pt x="7743" y="-3857"/>
                      <a:pt x="21255" y="3382"/>
                      <a:pt x="34386" y="15860"/>
                    </a:cubicBezTo>
                    <a:cubicBezTo>
                      <a:pt x="47517" y="28338"/>
                      <a:pt x="55510" y="41482"/>
                      <a:pt x="49801" y="47388"/>
                    </a:cubicBezTo>
                    <a:close/>
                  </a:path>
                </a:pathLst>
              </a:custGeom>
              <a:solidFill>
                <a:srgbClr val="9C1C04"/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692;p36">
                <a:extLst>
                  <a:ext uri="{FF2B5EF4-FFF2-40B4-BE49-F238E27FC236}">
                    <a16:creationId xmlns:a16="http://schemas.microsoft.com/office/drawing/2014/main" id="{14353B93-2EBB-4A79-9623-A469AAA92D31}"/>
                  </a:ext>
                </a:extLst>
              </p:cNvPr>
              <p:cNvSpPr/>
              <p:nvPr/>
            </p:nvSpPr>
            <p:spPr>
              <a:xfrm>
                <a:off x="5131850" y="1915523"/>
                <a:ext cx="45565" cy="17832"/>
              </a:xfrm>
              <a:custGeom>
                <a:avLst/>
                <a:gdLst/>
                <a:ahLst/>
                <a:cxnLst/>
                <a:rect l="l" t="t" r="r" b="b"/>
                <a:pathLst>
                  <a:path w="45565" h="17832" extrusionOk="0">
                    <a:moveTo>
                      <a:pt x="41458" y="14432"/>
                    </a:moveTo>
                    <a:cubicBezTo>
                      <a:pt x="35844" y="11384"/>
                      <a:pt x="29563" y="9193"/>
                      <a:pt x="23664" y="8908"/>
                    </a:cubicBezTo>
                    <a:cubicBezTo>
                      <a:pt x="17669" y="8622"/>
                      <a:pt x="12912" y="10717"/>
                      <a:pt x="10723" y="14813"/>
                    </a:cubicBezTo>
                    <a:cubicBezTo>
                      <a:pt x="9201" y="17575"/>
                      <a:pt x="5775" y="18623"/>
                      <a:pt x="3016" y="17194"/>
                    </a:cubicBezTo>
                    <a:cubicBezTo>
                      <a:pt x="257" y="15670"/>
                      <a:pt x="-790" y="12241"/>
                      <a:pt x="637" y="9479"/>
                    </a:cubicBezTo>
                    <a:cubicBezTo>
                      <a:pt x="827" y="9193"/>
                      <a:pt x="923" y="8908"/>
                      <a:pt x="1113" y="8717"/>
                    </a:cubicBezTo>
                    <a:lnTo>
                      <a:pt x="1398" y="8336"/>
                    </a:lnTo>
                    <a:cubicBezTo>
                      <a:pt x="4158" y="4812"/>
                      <a:pt x="8154" y="2050"/>
                      <a:pt x="12436" y="907"/>
                    </a:cubicBezTo>
                    <a:cubicBezTo>
                      <a:pt x="16623" y="-332"/>
                      <a:pt x="20809" y="-141"/>
                      <a:pt x="24616" y="526"/>
                    </a:cubicBezTo>
                    <a:cubicBezTo>
                      <a:pt x="32228" y="1954"/>
                      <a:pt x="38698" y="5479"/>
                      <a:pt x="44407" y="9670"/>
                    </a:cubicBezTo>
                    <a:cubicBezTo>
                      <a:pt x="45644" y="10622"/>
                      <a:pt x="45930" y="12432"/>
                      <a:pt x="45073" y="13670"/>
                    </a:cubicBezTo>
                    <a:cubicBezTo>
                      <a:pt x="44407" y="14718"/>
                      <a:pt x="42790" y="15099"/>
                      <a:pt x="41458" y="14432"/>
                    </a:cubicBezTo>
                    <a:lnTo>
                      <a:pt x="41458" y="14432"/>
                    </a:ln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" name="Google Shape;693;p36">
                <a:extLst>
                  <a:ext uri="{FF2B5EF4-FFF2-40B4-BE49-F238E27FC236}">
                    <a16:creationId xmlns:a16="http://schemas.microsoft.com/office/drawing/2014/main" id="{5088C5A4-27E1-4D3A-8C5B-D9C3F9240D33}"/>
                  </a:ext>
                </a:extLst>
              </p:cNvPr>
              <p:cNvSpPr/>
              <p:nvPr/>
            </p:nvSpPr>
            <p:spPr>
              <a:xfrm>
                <a:off x="5129286" y="1940361"/>
                <a:ext cx="12397" cy="14334"/>
              </a:xfrm>
              <a:custGeom>
                <a:avLst/>
                <a:gdLst/>
                <a:ahLst/>
                <a:cxnLst/>
                <a:rect l="l" t="t" r="r" b="b"/>
                <a:pathLst>
                  <a:path w="12397" h="14334" extrusionOk="0">
                    <a:moveTo>
                      <a:pt x="8911" y="13978"/>
                    </a:moveTo>
                    <a:cubicBezTo>
                      <a:pt x="5866" y="15216"/>
                      <a:pt x="2155" y="13120"/>
                      <a:pt x="633" y="9406"/>
                    </a:cubicBezTo>
                    <a:cubicBezTo>
                      <a:pt x="-890" y="5691"/>
                      <a:pt x="442" y="1595"/>
                      <a:pt x="3487" y="357"/>
                    </a:cubicBezTo>
                    <a:cubicBezTo>
                      <a:pt x="6532" y="-881"/>
                      <a:pt x="10243" y="1214"/>
                      <a:pt x="11765" y="4929"/>
                    </a:cubicBezTo>
                    <a:cubicBezTo>
                      <a:pt x="13288" y="8739"/>
                      <a:pt x="11956" y="12739"/>
                      <a:pt x="8911" y="13978"/>
                    </a:cubicBezTo>
                    <a:close/>
                  </a:path>
                </a:pathLst>
              </a:custGeom>
              <a:solidFill>
                <a:srgbClr val="FFFFFF">
                  <a:alpha val="50629"/>
                </a:srgbClr>
              </a:solidFill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defTabSz="1219170">
                  <a:buClr>
                    <a:srgbClr val="000000"/>
                  </a:buClr>
                  <a:defRPr/>
                </a:pPr>
                <a:endParaRPr sz="2400" kern="0">
                  <a:solidFill>
                    <a:srgbClr val="000000"/>
                  </a:solidFill>
                  <a:latin typeface="Arial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06C38C49-E909-4D61-B4B4-2888686D6488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1"/>
            <a:chOff x="2908803" y="3475918"/>
            <a:chExt cx="8442805" cy="581142"/>
          </a:xfrm>
        </p:grpSpPr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DA786310-ABA4-4A5B-9B70-C8F1E4229C62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0C77151F-AB95-4091-8957-A48E3665D281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14C5AC58-1A42-426E-81EA-C723361CE2BE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EB91D3F8-64D7-42BB-9374-B5325573DE6A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59BBC497-0516-468E-96E9-A9145A064939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B6AA350A-0C62-4CD7-924B-E6834B0FFAB2}"/>
                </a:ext>
              </a:extLst>
            </p:cNvPr>
            <p:cNvSpPr/>
            <p:nvPr/>
          </p:nvSpPr>
          <p:spPr>
            <a:xfrm>
              <a:off x="8731056" y="3475918"/>
              <a:ext cx="1452855" cy="581142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38" name="Полилиния: фигура 37">
              <a:extLst>
                <a:ext uri="{FF2B5EF4-FFF2-40B4-BE49-F238E27FC236}">
                  <a16:creationId xmlns:a16="http://schemas.microsoft.com/office/drawing/2014/main" id="{55D55133-F8C7-4AFB-B69F-127BE82B6404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36577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1">
            <a:extLst>
              <a:ext uri="{FF2B5EF4-FFF2-40B4-BE49-F238E27FC236}">
                <a16:creationId xmlns:a16="http://schemas.microsoft.com/office/drawing/2014/main" id="{8FFB9EB0-9C23-4636-B6F0-91CE4141CE86}"/>
              </a:ext>
            </a:extLst>
          </p:cNvPr>
          <p:cNvSpPr txBox="1">
            <a:spLocks/>
          </p:cNvSpPr>
          <p:nvPr/>
        </p:nvSpPr>
        <p:spPr>
          <a:xfrm>
            <a:off x="3599873" y="187079"/>
            <a:ext cx="10515600" cy="10341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marR="0" lvl="0" indent="-85725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B0F0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tk-TM" sz="6600" b="0" i="1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Terapiýa</a:t>
            </a:r>
            <a:endParaRPr kumimoji="0" lang="ru-RU" sz="6600" b="1" i="1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60000"/>
                  <a:lumOff val="40000"/>
                </a:srgbClr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graphicFrame>
        <p:nvGraphicFramePr>
          <p:cNvPr id="24" name="Схема 23">
            <a:extLst>
              <a:ext uri="{FF2B5EF4-FFF2-40B4-BE49-F238E27FC236}">
                <a16:creationId xmlns:a16="http://schemas.microsoft.com/office/drawing/2014/main" id="{E3F48C5F-DBD0-4E9A-BD4C-6BBF0D4B53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9873246"/>
              </p:ext>
            </p:extLst>
          </p:nvPr>
        </p:nvGraphicFramePr>
        <p:xfrm>
          <a:off x="680932" y="517236"/>
          <a:ext cx="4519141" cy="5497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8" name="Схема 27">
            <a:extLst>
              <a:ext uri="{FF2B5EF4-FFF2-40B4-BE49-F238E27FC236}">
                <a16:creationId xmlns:a16="http://schemas.microsoft.com/office/drawing/2014/main" id="{602F13C0-E75E-478C-8D92-42C5972405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6470664"/>
              </p:ext>
            </p:extLst>
          </p:nvPr>
        </p:nvGraphicFramePr>
        <p:xfrm>
          <a:off x="6541100" y="803910"/>
          <a:ext cx="4775200" cy="476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DF12CDE7-57FB-4750-919A-10198F1E071E}"/>
              </a:ext>
            </a:extLst>
          </p:cNvPr>
          <p:cNvGrpSpPr/>
          <p:nvPr/>
        </p:nvGrpSpPr>
        <p:grpSpPr>
          <a:xfrm>
            <a:off x="5345297" y="2472809"/>
            <a:ext cx="1632232" cy="1586560"/>
            <a:chOff x="1571483" y="-145608"/>
            <a:chExt cx="1632232" cy="1586560"/>
          </a:xfrm>
          <a:scene3d>
            <a:camera prst="orthographicFront"/>
            <a:lightRig rig="flat" dir="t"/>
          </a:scene3d>
        </p:grpSpPr>
        <p:sp>
          <p:nvSpPr>
            <p:cNvPr id="6" name="Овал 5">
              <a:extLst>
                <a:ext uri="{FF2B5EF4-FFF2-40B4-BE49-F238E27FC236}">
                  <a16:creationId xmlns:a16="http://schemas.microsoft.com/office/drawing/2014/main" id="{74913BEE-4B5F-493B-B21E-EFF2DF617EDF}"/>
                </a:ext>
              </a:extLst>
            </p:cNvPr>
            <p:cNvSpPr/>
            <p:nvPr/>
          </p:nvSpPr>
          <p:spPr>
            <a:xfrm>
              <a:off x="1571483" y="-145608"/>
              <a:ext cx="1632232" cy="158656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" name="Овал 4">
              <a:extLst>
                <a:ext uri="{FF2B5EF4-FFF2-40B4-BE49-F238E27FC236}">
                  <a16:creationId xmlns:a16="http://schemas.microsoft.com/office/drawing/2014/main" id="{13B7DE4D-3D51-4DAD-BC58-5840B5F7FAEA}"/>
                </a:ext>
              </a:extLst>
            </p:cNvPr>
            <p:cNvSpPr txBox="1"/>
            <p:nvPr/>
          </p:nvSpPr>
          <p:spPr>
            <a:xfrm>
              <a:off x="1810518" y="86738"/>
              <a:ext cx="1154162" cy="1121868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67000"/>
                  </a:schemeClr>
                </a:gs>
                <a:gs pos="48000">
                  <a:schemeClr val="accent2">
                    <a:lumMod val="97000"/>
                    <a:lumOff val="3000"/>
                  </a:schemeClr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" tIns="17780" rIns="17780" bIns="1778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400" i="1" kern="1200" dirty="0"/>
                <a:t>Zyýanly endikleri goýmak</a:t>
              </a:r>
              <a:endParaRPr lang="ru-RU" sz="1200" i="1" kern="1200" dirty="0"/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D40DDDC-095C-4060-B262-FC2C6D277553}"/>
              </a:ext>
            </a:extLst>
          </p:cNvPr>
          <p:cNvGrpSpPr/>
          <p:nvPr/>
        </p:nvGrpSpPr>
        <p:grpSpPr>
          <a:xfrm rot="5400000">
            <a:off x="-3161147" y="3183728"/>
            <a:ext cx="6858003" cy="535710"/>
            <a:chOff x="2908803" y="3475919"/>
            <a:chExt cx="8442805" cy="581141"/>
          </a:xfrm>
        </p:grpSpPr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265D7C58-483A-4CF7-A679-B2BB0FF05457}"/>
                </a:ext>
              </a:extLst>
            </p:cNvPr>
            <p:cNvSpPr/>
            <p:nvPr/>
          </p:nvSpPr>
          <p:spPr>
            <a:xfrm>
              <a:off x="290880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Kesgitlemesi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AB3FBA60-EA66-440B-99A2-A9A229EE7602}"/>
                </a:ext>
              </a:extLst>
            </p:cNvPr>
            <p:cNvSpPr/>
            <p:nvPr/>
          </p:nvSpPr>
          <p:spPr>
            <a:xfrm>
              <a:off x="4071088" y="3475919"/>
              <a:ext cx="1452854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Wajyplygy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B78A3889-144F-4691-B6DC-1201F0D11F0E}"/>
                </a:ext>
              </a:extLst>
            </p:cNvPr>
            <p:cNvSpPr/>
            <p:nvPr/>
          </p:nvSpPr>
          <p:spPr>
            <a:xfrm>
              <a:off x="5238786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Etiologiýa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E28EAD92-BE46-4B2B-BB66-02BACF85D955}"/>
                </a:ext>
              </a:extLst>
            </p:cNvPr>
            <p:cNvSpPr/>
            <p:nvPr/>
          </p:nvSpPr>
          <p:spPr>
            <a:xfrm>
              <a:off x="6401072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Epidemiologiýa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06AA7890-D6B0-47DA-84EE-56F714974CA3}"/>
                </a:ext>
              </a:extLst>
            </p:cNvPr>
            <p:cNvSpPr/>
            <p:nvPr/>
          </p:nvSpPr>
          <p:spPr>
            <a:xfrm>
              <a:off x="7568770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Klinika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64C28327-8861-40AC-B5B2-86A3519A77ED}"/>
                </a:ext>
              </a:extLst>
            </p:cNvPr>
            <p:cNvSpPr/>
            <p:nvPr/>
          </p:nvSpPr>
          <p:spPr>
            <a:xfrm>
              <a:off x="8731055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Diagnostika</a:t>
              </a:r>
              <a:endParaRPr lang="ru-RU" sz="1000" kern="1200" dirty="0">
                <a:latin typeface="+mj-lt"/>
              </a:endParaRPr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16F55591-C80C-4E8D-AC50-FA120DDF2908}"/>
                </a:ext>
              </a:extLst>
            </p:cNvPr>
            <p:cNvSpPr/>
            <p:nvPr/>
          </p:nvSpPr>
          <p:spPr>
            <a:xfrm>
              <a:off x="9898753" y="3475919"/>
              <a:ext cx="1452855" cy="581141"/>
            </a:xfrm>
            <a:custGeom>
              <a:avLst/>
              <a:gdLst>
                <a:gd name="connsiteX0" fmla="*/ 0 w 1452854"/>
                <a:gd name="connsiteY0" fmla="*/ 0 h 581141"/>
                <a:gd name="connsiteX1" fmla="*/ 1162284 w 1452854"/>
                <a:gd name="connsiteY1" fmla="*/ 0 h 581141"/>
                <a:gd name="connsiteX2" fmla="*/ 1452854 w 1452854"/>
                <a:gd name="connsiteY2" fmla="*/ 290571 h 581141"/>
                <a:gd name="connsiteX3" fmla="*/ 1162284 w 1452854"/>
                <a:gd name="connsiteY3" fmla="*/ 581141 h 581141"/>
                <a:gd name="connsiteX4" fmla="*/ 0 w 1452854"/>
                <a:gd name="connsiteY4" fmla="*/ 581141 h 581141"/>
                <a:gd name="connsiteX5" fmla="*/ 290571 w 1452854"/>
                <a:gd name="connsiteY5" fmla="*/ 290571 h 581141"/>
                <a:gd name="connsiteX6" fmla="*/ 0 w 1452854"/>
                <a:gd name="connsiteY6" fmla="*/ 0 h 581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2854" h="581141">
                  <a:moveTo>
                    <a:pt x="0" y="0"/>
                  </a:moveTo>
                  <a:lnTo>
                    <a:pt x="1162284" y="0"/>
                  </a:lnTo>
                  <a:lnTo>
                    <a:pt x="1452854" y="290571"/>
                  </a:lnTo>
                  <a:lnTo>
                    <a:pt x="1162284" y="581141"/>
                  </a:lnTo>
                  <a:lnTo>
                    <a:pt x="0" y="581141"/>
                  </a:lnTo>
                  <a:lnTo>
                    <a:pt x="290571" y="2905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0000"/>
            </a:solidFill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46578" tIns="18669" rIns="309239" bIns="18669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k-TM" sz="1000" kern="1200" dirty="0">
                  <a:latin typeface="+mj-lt"/>
                </a:rPr>
                <a:t>Terapiýa</a:t>
              </a:r>
              <a:endParaRPr lang="ru-RU" sz="1000" kern="1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58147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996D8EF-DCC7-45F8-8A78-43EC5EA2A056}"/>
              </a:ext>
            </a:extLst>
          </p:cNvPr>
          <p:cNvSpPr/>
          <p:nvPr/>
        </p:nvSpPr>
        <p:spPr>
          <a:xfrm>
            <a:off x="6410035" y="0"/>
            <a:ext cx="5061527" cy="43493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endParaRPr lang="tk-TM" sz="1400" b="1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  <a:r>
              <a:rPr lang="ru-RU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Aýaklaryň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obliterirleýji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kesellerini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haýsy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patologiýalar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tapawutlandyrmaly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+mj-lt"/>
              <a:buAutoNum type="alphaLcParenR"/>
            </a:pP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Tromboflebitden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soňky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sindromy</a:t>
            </a:r>
            <a:endParaRPr lang="ru-RU" sz="1400" dirty="0"/>
          </a:p>
          <a:p>
            <a:pPr marL="342900" lvl="0" indent="-342900" algn="just">
              <a:spcAft>
                <a:spcPts val="1000"/>
              </a:spcAft>
              <a:buFont typeface="+mj-lt"/>
              <a:buAutoNum type="alphaLcParenR"/>
            </a:pP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Warikoz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keseli</a:t>
            </a:r>
            <a:endParaRPr lang="ru-RU" sz="1400" dirty="0"/>
          </a:p>
          <a:p>
            <a:pPr marL="342900" lvl="0" indent="-342900" algn="just">
              <a:spcAft>
                <a:spcPts val="1000"/>
              </a:spcAft>
              <a:buFont typeface="+mj-lt"/>
              <a:buAutoNum type="alphaLcParenR"/>
            </a:pP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Angiodisplaziýa</a:t>
            </a:r>
            <a:endParaRPr lang="ru-RU" sz="1400" dirty="0"/>
          </a:p>
          <a:p>
            <a:pPr marL="342900" lvl="0" indent="-342900" algn="just">
              <a:spcAft>
                <a:spcPts val="1000"/>
              </a:spcAft>
              <a:buFont typeface="+mj-lt"/>
              <a:buAutoNum type="alphaLcParenR"/>
            </a:pP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Obliterirleýji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endoarteriit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býurger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keseli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angiopatiýa</a:t>
            </a:r>
            <a:endParaRPr lang="ru-RU" sz="1400" dirty="0"/>
          </a:p>
          <a:p>
            <a:pPr algn="just">
              <a:spcAft>
                <a:spcPts val="1000"/>
              </a:spcAft>
            </a:pPr>
            <a:r>
              <a:rPr lang="tk-TM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5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Obliterirleýji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trombangita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mahsus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kliniki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b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alamatlar</a:t>
            </a:r>
            <a:r>
              <a:rPr lang="ru-RU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ru-RU" sz="1400" dirty="0"/>
          </a:p>
          <a:p>
            <a:pPr algn="just"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a)	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Agsaklama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alamaty</a:t>
            </a:r>
            <a:endParaRPr lang="ru-RU" sz="1400" dirty="0"/>
          </a:p>
          <a:p>
            <a:pPr algn="just"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b)	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Injigiň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we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buduň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çişligi</a:t>
            </a:r>
            <a:endParaRPr lang="ru-RU" sz="1400" dirty="0"/>
          </a:p>
          <a:p>
            <a:pPr algn="just"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c)	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Deri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örtüginiň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solaklygy</a:t>
            </a:r>
            <a:endParaRPr lang="ru-RU" sz="1400" dirty="0"/>
          </a:p>
          <a:p>
            <a:pPr algn="just"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d)	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Deriniň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ýukalmagy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atrofiýasy</a:t>
            </a:r>
            <a:endParaRPr lang="ru-RU" sz="1400" dirty="0"/>
          </a:p>
          <a:p>
            <a:pPr algn="just"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e)	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Uly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deri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asty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wenaň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tromboflebit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4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alamaty</a:t>
            </a:r>
            <a:endParaRPr lang="ru-RU" sz="14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4C02CA7-50EE-4A5E-B771-E0A0DEF5C87D}"/>
              </a:ext>
            </a:extLst>
          </p:cNvPr>
          <p:cNvSpPr/>
          <p:nvPr/>
        </p:nvSpPr>
        <p:spPr>
          <a:xfrm>
            <a:off x="0" y="843693"/>
            <a:ext cx="6096000" cy="60694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1000"/>
              </a:spcAft>
            </a:pPr>
            <a:r>
              <a:rPr lang="tk-TM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Aorta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ýaýynyň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şahalaryny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yzygider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sanamak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1600" dirty="0"/>
          </a:p>
          <a:p>
            <a:pPr marL="342900" lvl="0" indent="-342900" algn="just">
              <a:spcAft>
                <a:spcPts val="1000"/>
              </a:spcAft>
              <a:buFont typeface="+mj-lt"/>
              <a:buAutoNum type="alphaLcParenR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Sag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ýaýjyk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uky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çep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uky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we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ýaýjyk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arteriýalar</a:t>
            </a:r>
            <a:endParaRPr lang="ru-RU" sz="1600" dirty="0"/>
          </a:p>
          <a:p>
            <a:pPr marL="342900" lvl="0" indent="-342900" algn="just">
              <a:spcAft>
                <a:spcPts val="1000"/>
              </a:spcAft>
              <a:buFont typeface="+mj-lt"/>
              <a:buAutoNum type="alphaLcParenR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Sag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uky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ýaýjyk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çep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ýaýjyk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we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uky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arteriýalar</a:t>
            </a:r>
            <a:endParaRPr lang="ru-RU" sz="1600" dirty="0"/>
          </a:p>
          <a:p>
            <a:pPr marL="342900" lvl="0" indent="-342900" algn="just">
              <a:spcAft>
                <a:spcPts val="1000"/>
              </a:spcAft>
              <a:buFont typeface="+mj-lt"/>
              <a:buAutoNum type="alphaLcParenR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Brahiosefal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sütüni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çep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ýaýjyk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we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uky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arteriýa</a:t>
            </a:r>
            <a:endParaRPr lang="ru-RU" sz="1600" dirty="0"/>
          </a:p>
          <a:p>
            <a:pPr marL="342900" lvl="0" indent="-342900" algn="just">
              <a:spcAft>
                <a:spcPts val="1000"/>
              </a:spcAft>
              <a:buFont typeface="+mj-lt"/>
              <a:buAutoNum type="alphaLcParenR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Brahiosefal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sütüni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çep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uky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we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çep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ýaýjyk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arteriýa</a:t>
            </a:r>
            <a:endParaRPr lang="ru-RU" sz="1600" dirty="0"/>
          </a:p>
          <a:p>
            <a:pPr algn="just">
              <a:spcAft>
                <a:spcPts val="10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2.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Obliterirleýji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trombangit</a:t>
            </a:r>
            <a:r>
              <a:rPr lang="tk-TM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mahsus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angiografiki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alamatlar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1600" dirty="0"/>
          </a:p>
          <a:p>
            <a:pPr marL="342900" lvl="0" indent="-342900" algn="just">
              <a:spcAft>
                <a:spcPts val="1000"/>
              </a:spcAft>
              <a:buFont typeface="+mj-lt"/>
              <a:buAutoNum type="alphaLcParenR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Arteriýalaryň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daralmagy</a:t>
            </a:r>
            <a:endParaRPr lang="ru-RU" sz="1600" dirty="0"/>
          </a:p>
          <a:p>
            <a:pPr marL="342900" lvl="0" indent="-342900" algn="just">
              <a:spcAft>
                <a:spcPts val="1000"/>
              </a:spcAft>
              <a:buFont typeface="+mj-lt"/>
              <a:buAutoNum type="alphaLcParenR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Diffuz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häsiýetli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okklýuziýa</a:t>
            </a:r>
            <a:endParaRPr lang="ru-RU" sz="1600" dirty="0"/>
          </a:p>
          <a:p>
            <a:pPr marL="342900" lvl="0" indent="-342900" algn="just">
              <a:spcAft>
                <a:spcPts val="1000"/>
              </a:spcAft>
              <a:buFont typeface="+mj-lt"/>
              <a:buAutoNum type="alphaLcParenR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Magistral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arteriýalaryň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diwarynyň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büdür-südürligi</a:t>
            </a:r>
            <a:endParaRPr lang="ru-RU" sz="1600" dirty="0"/>
          </a:p>
          <a:p>
            <a:pPr marL="342900" lvl="0" indent="-342900" algn="just">
              <a:spcAft>
                <a:spcPts val="1000"/>
              </a:spcAft>
              <a:buFont typeface="+mj-lt"/>
              <a:buAutoNum type="alphaLcParenR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Kollateral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torlaryň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egrem-daralmagy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köp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maýda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damarlar</a:t>
            </a:r>
            <a:endParaRPr lang="tk-TM" sz="160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spcAft>
                <a:spcPts val="100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3.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Lerişiň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sindromy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endParaRPr lang="ru-RU" sz="1600" dirty="0"/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Aýaklaryň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obliterirleýji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aterosklerozy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Aýaklaryň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obliterirleýji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endoarteriti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Aýaklaryň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obliterirleýji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trombangiti</a:t>
            </a:r>
            <a:endParaRPr lang="ru-RU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Garyn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aortaň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terminal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böleginiň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okklýuziýasy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ýanbaş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arteriýalarynyň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obliterirleýji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keseli</a:t>
            </a:r>
            <a:endParaRPr lang="tk-TM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02D9617-1DA8-4F2E-A651-C1A87DF4D260}"/>
              </a:ext>
            </a:extLst>
          </p:cNvPr>
          <p:cNvSpPr/>
          <p:nvPr/>
        </p:nvSpPr>
        <p:spPr>
          <a:xfrm>
            <a:off x="-1496291" y="0"/>
            <a:ext cx="6096000" cy="84369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tk-TM" sz="4800" b="1" kern="0" dirty="0">
                <a:solidFill>
                  <a:srgbClr val="2E74B5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Test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41591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0" dur="5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97635FB-E4C7-4DF9-9FE3-2EA1B9722F43}"/>
              </a:ext>
            </a:extLst>
          </p:cNvPr>
          <p:cNvSpPr/>
          <p:nvPr/>
        </p:nvSpPr>
        <p:spPr>
          <a:xfrm>
            <a:off x="1159163" y="1388465"/>
            <a:ext cx="9873673" cy="3190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Situasion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mesele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u-RU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179705" lvl="0" algn="just">
              <a:lnSpc>
                <a:spcPct val="115000"/>
              </a:lnSpc>
              <a:spcAft>
                <a:spcPts val="0"/>
              </a:spcAft>
            </a:pP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Näsag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M. 50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ýaşynda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Anamnezinde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6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ýyl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bäri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aýagynyň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ýörände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çalt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ýadamagyna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üşemegine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arz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edýär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Hiç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ýerde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anyklaýyş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bejergi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almandyr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Soňky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wagtlarda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çep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aýagynyň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1-nji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barmagynda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garamtyl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reňkde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üýtgemeler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ýüze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çykypdyr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Gijelerine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injik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myşsalarynda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agyry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biynjalyk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edýär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Seredilende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çep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arteriýasynda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puls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ýok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sag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tarapynda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but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arteriýanyň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pulsasiýasy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peselen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Auskultasiýa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geçirilende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sistoliki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goh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eşidilýär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Keseli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anyklamak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üçin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nähili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obýektiw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instrumental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barlaglary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geçirmeli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Näsagyň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kesel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kesgidi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näme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bolup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biler</a:t>
            </a:r>
            <a:r>
              <a:rPr lang="ru-RU" sz="2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tk-TM" sz="2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7533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D83A8B9-F20C-4360-8737-5A20C5C67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1B9738A1-52C5-4020-8811-6E4C4FEA5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marL="857250" indent="-857250"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tk-TM" sz="66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Diňläniňiz üçin sagbolyň!</a:t>
            </a:r>
            <a:endParaRPr lang="ru-RU" sz="6600" b="1" i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3811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therosclerosis by Slidesgo">
  <a:themeElements>
    <a:clrScheme name="Simple Light">
      <a:dk1>
        <a:srgbClr val="074963"/>
      </a:dk1>
      <a:lt1>
        <a:srgbClr val="F1F9FF"/>
      </a:lt1>
      <a:dk2>
        <a:srgbClr val="CCECEE"/>
      </a:dk2>
      <a:lt2>
        <a:srgbClr val="FF807F"/>
      </a:lt2>
      <a:accent1>
        <a:srgbClr val="E03345"/>
      </a:accent1>
      <a:accent2>
        <a:srgbClr val="9C1C04"/>
      </a:accent2>
      <a:accent3>
        <a:srgbClr val="690200"/>
      </a:accent3>
      <a:accent4>
        <a:srgbClr val="0070C9"/>
      </a:accent4>
      <a:accent5>
        <a:srgbClr val="004FAB"/>
      </a:accent5>
      <a:accent6>
        <a:srgbClr val="FFFFFF"/>
      </a:accent6>
      <a:hlink>
        <a:srgbClr val="07496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2345</TotalTime>
  <Words>1464</Words>
  <Application>Microsoft Office PowerPoint</Application>
  <PresentationFormat>Широкоэкранный</PresentationFormat>
  <Paragraphs>447</Paragraphs>
  <Slides>38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38</vt:i4>
      </vt:variant>
    </vt:vector>
  </HeadingPairs>
  <TitlesOfParts>
    <vt:vector size="51" baseType="lpstr">
      <vt:lpstr>Arial</vt:lpstr>
      <vt:lpstr>Calibri</vt:lpstr>
      <vt:lpstr>Calibri Light</vt:lpstr>
      <vt:lpstr>Candara</vt:lpstr>
      <vt:lpstr>Hind Madurai</vt:lpstr>
      <vt:lpstr>Open Sans</vt:lpstr>
      <vt:lpstr>Raleway</vt:lpstr>
      <vt:lpstr>Source Sans 3</vt:lpstr>
      <vt:lpstr>Source Sans Pro</vt:lpstr>
      <vt:lpstr>Times New Roman</vt:lpstr>
      <vt:lpstr>Wingdings</vt:lpstr>
      <vt:lpstr>Тема Office</vt:lpstr>
      <vt:lpstr>Atherosclerosis by Slidesgo</vt:lpstr>
      <vt:lpstr>Презентация PowerPoint</vt:lpstr>
      <vt:lpstr>Beýanyň maksady</vt:lpstr>
      <vt:lpstr>Beýanyň meseleleri</vt:lpstr>
      <vt:lpstr>Презентация PowerPoint</vt:lpstr>
      <vt:lpstr>Презентация PowerPoint</vt:lpstr>
      <vt:lpstr>Kesgitlemesi</vt:lpstr>
      <vt:lpstr>Wajyplygy</vt:lpstr>
      <vt:lpstr>Etiologiýasy</vt:lpstr>
      <vt:lpstr>Epidemiologiýa</vt:lpstr>
      <vt:lpstr>Keseliň ýaýraýşy</vt:lpstr>
      <vt:lpstr>Howply topara girýän şertler</vt:lpstr>
      <vt:lpstr>Klinika</vt:lpstr>
      <vt:lpstr>Kadaly damar</vt:lpstr>
      <vt:lpstr>Diagnostika</vt:lpstr>
      <vt:lpstr>Презентация PowerPoint</vt:lpstr>
      <vt:lpstr>Презентация PowerPoint</vt:lpstr>
      <vt:lpstr>Презентация PowerPoint</vt:lpstr>
      <vt:lpstr>Lerişiň sindromy</vt:lpstr>
      <vt:lpstr>Diagnostika</vt:lpstr>
      <vt:lpstr>Презентация PowerPoint</vt:lpstr>
      <vt:lpstr>Angiografiýa</vt:lpstr>
      <vt:lpstr>Презентация PowerPoint</vt:lpstr>
      <vt:lpstr>Презентация PowerPoint</vt:lpstr>
      <vt:lpstr>Презентация PowerPoint</vt:lpstr>
      <vt:lpstr>Obliterirleýji ateroskleroz</vt:lpstr>
      <vt:lpstr>Trombangit</vt:lpstr>
      <vt:lpstr>Býurgeriň sindromy</vt:lpstr>
      <vt:lpstr>Patomarfologiýa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Diagnostika</vt:lpstr>
      <vt:lpstr>Презентация PowerPoint</vt:lpstr>
      <vt:lpstr>Презентация PowerPoint</vt:lpstr>
      <vt:lpstr>Презентация PowerPoint</vt:lpstr>
      <vt:lpstr>Diňläniňiz üçin sagbolyň!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10 2004 PRO</dc:creator>
  <cp:lastModifiedBy>Windows 10 2004 PRO</cp:lastModifiedBy>
  <cp:revision>13</cp:revision>
  <dcterms:created xsi:type="dcterms:W3CDTF">2024-09-12T13:40:59Z</dcterms:created>
  <dcterms:modified xsi:type="dcterms:W3CDTF">2024-09-22T08:11:33Z</dcterms:modified>
</cp:coreProperties>
</file>